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6"/>
  </p:notesMasterIdLst>
  <p:sldIdLst>
    <p:sldId id="279" r:id="rId2"/>
    <p:sldId id="256" r:id="rId3"/>
    <p:sldId id="257" r:id="rId4"/>
    <p:sldId id="258" r:id="rId5"/>
    <p:sldId id="259" r:id="rId6"/>
    <p:sldId id="274" r:id="rId7"/>
    <p:sldId id="262" r:id="rId8"/>
    <p:sldId id="265" r:id="rId9"/>
    <p:sldId id="290" r:id="rId10"/>
    <p:sldId id="260" r:id="rId11"/>
    <p:sldId id="288" r:id="rId12"/>
    <p:sldId id="289" r:id="rId13"/>
    <p:sldId id="284" r:id="rId14"/>
    <p:sldId id="261" r:id="rId15"/>
    <p:sldId id="291" r:id="rId16"/>
    <p:sldId id="263" r:id="rId17"/>
    <p:sldId id="283" r:id="rId18"/>
    <p:sldId id="286" r:id="rId19"/>
    <p:sldId id="277" r:id="rId20"/>
    <p:sldId id="266" r:id="rId21"/>
    <p:sldId id="269" r:id="rId22"/>
    <p:sldId id="268" r:id="rId23"/>
    <p:sldId id="281"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837C44-6BBD-4A6F-A6D3-860515043E7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220566E-C2FB-45FC-9149-D115A42AD39D}">
      <dgm:prSet phldrT="[Text]"/>
      <dgm:spPr/>
      <dgm:t>
        <a:bodyPr/>
        <a:lstStyle/>
        <a:p>
          <a:r>
            <a:rPr lang="en-US" dirty="0"/>
            <a:t>Container (</a:t>
          </a:r>
          <a:r>
            <a:rPr lang="en-US" dirty="0" err="1"/>
            <a:t>paige</a:t>
          </a:r>
          <a:r>
            <a:rPr lang="en-US" dirty="0"/>
            <a:t>)</a:t>
          </a:r>
        </a:p>
      </dgm:t>
    </dgm:pt>
    <dgm:pt modelId="{BAAE1A4D-27D0-43CF-B1E8-8B6DA8C28168}" type="parTrans" cxnId="{1C68BCC6-B67C-4DAD-87A6-5D6B4EF97B9F}">
      <dgm:prSet/>
      <dgm:spPr/>
      <dgm:t>
        <a:bodyPr/>
        <a:lstStyle/>
        <a:p>
          <a:endParaRPr lang="en-US"/>
        </a:p>
      </dgm:t>
    </dgm:pt>
    <dgm:pt modelId="{44C2A515-62E2-49B5-8CA0-8DE851E8B061}" type="sibTrans" cxnId="{1C68BCC6-B67C-4DAD-87A6-5D6B4EF97B9F}">
      <dgm:prSet/>
      <dgm:spPr/>
      <dgm:t>
        <a:bodyPr/>
        <a:lstStyle/>
        <a:p>
          <a:endParaRPr lang="en-US"/>
        </a:p>
      </dgm:t>
    </dgm:pt>
    <dgm:pt modelId="{766E322E-822D-47E4-8CA4-0342D961D69E}" type="asst">
      <dgm:prSet phldrT="[Text]"/>
      <dgm:spPr/>
      <dgm:t>
        <a:bodyPr/>
        <a:lstStyle/>
        <a:p>
          <a:r>
            <a:rPr lang="en-US" dirty="0"/>
            <a:t>Worker (Input validator)</a:t>
          </a:r>
        </a:p>
      </dgm:t>
    </dgm:pt>
    <dgm:pt modelId="{432CC95D-3F9F-4DA8-90A3-BF6F75009195}" type="parTrans" cxnId="{4CFAE290-7E39-40D2-9FCC-6E5A352BAB0D}">
      <dgm:prSet/>
      <dgm:spPr/>
      <dgm:t>
        <a:bodyPr/>
        <a:lstStyle/>
        <a:p>
          <a:endParaRPr lang="en-US"/>
        </a:p>
      </dgm:t>
    </dgm:pt>
    <dgm:pt modelId="{567EF5B7-BE94-4E70-BDBF-24F3F4CDF579}" type="sibTrans" cxnId="{4CFAE290-7E39-40D2-9FCC-6E5A352BAB0D}">
      <dgm:prSet/>
      <dgm:spPr/>
      <dgm:t>
        <a:bodyPr/>
        <a:lstStyle/>
        <a:p>
          <a:endParaRPr lang="en-US"/>
        </a:p>
      </dgm:t>
    </dgm:pt>
    <dgm:pt modelId="{12874640-AEE6-4F8D-8CD1-7700D144FCAE}">
      <dgm:prSet phldrT="[Text]"/>
      <dgm:spPr/>
      <dgm:t>
        <a:bodyPr/>
        <a:lstStyle/>
        <a:p>
          <a:r>
            <a:rPr lang="en-US" dirty="0"/>
            <a:t>Component (button)</a:t>
          </a:r>
        </a:p>
      </dgm:t>
    </dgm:pt>
    <dgm:pt modelId="{715A6976-8DDD-4917-8E30-3E0DAE014AEA}" type="parTrans" cxnId="{4F6B5B91-6091-422D-9206-7FDB408FA6D2}">
      <dgm:prSet/>
      <dgm:spPr/>
      <dgm:t>
        <a:bodyPr/>
        <a:lstStyle/>
        <a:p>
          <a:endParaRPr lang="en-US"/>
        </a:p>
      </dgm:t>
    </dgm:pt>
    <dgm:pt modelId="{F8F7700E-6A0A-4E84-8DCC-A0DE115D5934}" type="sibTrans" cxnId="{4F6B5B91-6091-422D-9206-7FDB408FA6D2}">
      <dgm:prSet/>
      <dgm:spPr/>
      <dgm:t>
        <a:bodyPr/>
        <a:lstStyle/>
        <a:p>
          <a:endParaRPr lang="en-US"/>
        </a:p>
      </dgm:t>
    </dgm:pt>
    <dgm:pt modelId="{49593B52-F97A-415D-B7ED-707C58BC87EB}">
      <dgm:prSet phldrT="[Text]"/>
      <dgm:spPr/>
      <dgm:t>
        <a:bodyPr/>
        <a:lstStyle/>
        <a:p>
          <a:r>
            <a:rPr lang="en-US" dirty="0"/>
            <a:t>Component (activity card)</a:t>
          </a:r>
        </a:p>
      </dgm:t>
    </dgm:pt>
    <dgm:pt modelId="{FA2C8624-2FE9-4389-AE08-4E3AE9A53BB8}" type="parTrans" cxnId="{F35BEC5E-7F73-4C80-83CC-A0A07B5E3606}">
      <dgm:prSet/>
      <dgm:spPr/>
      <dgm:t>
        <a:bodyPr/>
        <a:lstStyle/>
        <a:p>
          <a:endParaRPr lang="en-US"/>
        </a:p>
      </dgm:t>
    </dgm:pt>
    <dgm:pt modelId="{502279D7-75DF-4CCD-A47F-5E1015BCC0A7}" type="sibTrans" cxnId="{F35BEC5E-7F73-4C80-83CC-A0A07B5E3606}">
      <dgm:prSet/>
      <dgm:spPr/>
      <dgm:t>
        <a:bodyPr/>
        <a:lstStyle/>
        <a:p>
          <a:endParaRPr lang="en-US"/>
        </a:p>
      </dgm:t>
    </dgm:pt>
    <dgm:pt modelId="{0272442F-9403-47C5-AE80-D0DF42B58F8E}">
      <dgm:prSet phldrT="[Text]"/>
      <dgm:spPr/>
      <dgm:t>
        <a:bodyPr/>
        <a:lstStyle/>
        <a:p>
          <a:r>
            <a:rPr lang="en-US" dirty="0"/>
            <a:t>Component (Image field)</a:t>
          </a:r>
        </a:p>
      </dgm:t>
    </dgm:pt>
    <dgm:pt modelId="{04C3224F-7C6E-4831-853D-03471D73BE00}" type="parTrans" cxnId="{31F5C367-DE97-4254-A63B-AB84CC30BBEF}">
      <dgm:prSet/>
      <dgm:spPr/>
      <dgm:t>
        <a:bodyPr/>
        <a:lstStyle/>
        <a:p>
          <a:endParaRPr lang="en-US"/>
        </a:p>
      </dgm:t>
    </dgm:pt>
    <dgm:pt modelId="{A49CF909-D0DB-4B6B-91CE-0EFE3F5FA6C0}" type="sibTrans" cxnId="{31F5C367-DE97-4254-A63B-AB84CC30BBEF}">
      <dgm:prSet/>
      <dgm:spPr/>
      <dgm:t>
        <a:bodyPr/>
        <a:lstStyle/>
        <a:p>
          <a:endParaRPr lang="en-US"/>
        </a:p>
      </dgm:t>
    </dgm:pt>
    <dgm:pt modelId="{C1B9A053-9464-47FD-826D-38E0D783C456}" type="pres">
      <dgm:prSet presAssocID="{C9837C44-6BBD-4A6F-A6D3-860515043E70}" presName="hierChild1" presStyleCnt="0">
        <dgm:presLayoutVars>
          <dgm:orgChart val="1"/>
          <dgm:chPref val="1"/>
          <dgm:dir/>
          <dgm:animOne val="branch"/>
          <dgm:animLvl val="lvl"/>
          <dgm:resizeHandles/>
        </dgm:presLayoutVars>
      </dgm:prSet>
      <dgm:spPr/>
    </dgm:pt>
    <dgm:pt modelId="{34ABA921-519E-42E0-9D95-AE98C4DEA87B}" type="pres">
      <dgm:prSet presAssocID="{C220566E-C2FB-45FC-9149-D115A42AD39D}" presName="hierRoot1" presStyleCnt="0">
        <dgm:presLayoutVars>
          <dgm:hierBranch val="init"/>
        </dgm:presLayoutVars>
      </dgm:prSet>
      <dgm:spPr/>
    </dgm:pt>
    <dgm:pt modelId="{C4F3D501-686E-4205-A5F7-E2DE6B67BCFA}" type="pres">
      <dgm:prSet presAssocID="{C220566E-C2FB-45FC-9149-D115A42AD39D}" presName="rootComposite1" presStyleCnt="0"/>
      <dgm:spPr/>
    </dgm:pt>
    <dgm:pt modelId="{909311D9-395F-421D-9257-30070039B770}" type="pres">
      <dgm:prSet presAssocID="{C220566E-C2FB-45FC-9149-D115A42AD39D}" presName="rootText1" presStyleLbl="node0" presStyleIdx="0" presStyleCnt="1">
        <dgm:presLayoutVars>
          <dgm:chPref val="3"/>
        </dgm:presLayoutVars>
      </dgm:prSet>
      <dgm:spPr/>
    </dgm:pt>
    <dgm:pt modelId="{E2C13A82-4315-46B0-ACA4-73CD7E14DB64}" type="pres">
      <dgm:prSet presAssocID="{C220566E-C2FB-45FC-9149-D115A42AD39D}" presName="rootConnector1" presStyleLbl="node1" presStyleIdx="0" presStyleCnt="0"/>
      <dgm:spPr/>
    </dgm:pt>
    <dgm:pt modelId="{0AC59D84-F833-4A24-AAA9-BD63A1A16CF6}" type="pres">
      <dgm:prSet presAssocID="{C220566E-C2FB-45FC-9149-D115A42AD39D}" presName="hierChild2" presStyleCnt="0"/>
      <dgm:spPr/>
    </dgm:pt>
    <dgm:pt modelId="{5280C75A-BA1D-4F47-B547-40EEDB151496}" type="pres">
      <dgm:prSet presAssocID="{715A6976-8DDD-4917-8E30-3E0DAE014AEA}" presName="Name37" presStyleLbl="parChTrans1D2" presStyleIdx="0" presStyleCnt="4"/>
      <dgm:spPr/>
    </dgm:pt>
    <dgm:pt modelId="{A79E604C-B0D0-41E3-966B-741B7EC2A310}" type="pres">
      <dgm:prSet presAssocID="{12874640-AEE6-4F8D-8CD1-7700D144FCAE}" presName="hierRoot2" presStyleCnt="0">
        <dgm:presLayoutVars>
          <dgm:hierBranch val="init"/>
        </dgm:presLayoutVars>
      </dgm:prSet>
      <dgm:spPr/>
    </dgm:pt>
    <dgm:pt modelId="{26445AB1-227B-4520-90B0-B08B9C79307A}" type="pres">
      <dgm:prSet presAssocID="{12874640-AEE6-4F8D-8CD1-7700D144FCAE}" presName="rootComposite" presStyleCnt="0"/>
      <dgm:spPr/>
    </dgm:pt>
    <dgm:pt modelId="{29B2836D-A990-49F3-8CEE-BC1ED2A3F190}" type="pres">
      <dgm:prSet presAssocID="{12874640-AEE6-4F8D-8CD1-7700D144FCAE}" presName="rootText" presStyleLbl="node2" presStyleIdx="0" presStyleCnt="3">
        <dgm:presLayoutVars>
          <dgm:chPref val="3"/>
        </dgm:presLayoutVars>
      </dgm:prSet>
      <dgm:spPr/>
    </dgm:pt>
    <dgm:pt modelId="{8107BA4F-F02D-48AE-9EB5-202ADBDC7F1E}" type="pres">
      <dgm:prSet presAssocID="{12874640-AEE6-4F8D-8CD1-7700D144FCAE}" presName="rootConnector" presStyleLbl="node2" presStyleIdx="0" presStyleCnt="3"/>
      <dgm:spPr/>
    </dgm:pt>
    <dgm:pt modelId="{2CFCF035-B468-4E13-AA78-6BE3AF92EEEF}" type="pres">
      <dgm:prSet presAssocID="{12874640-AEE6-4F8D-8CD1-7700D144FCAE}" presName="hierChild4" presStyleCnt="0"/>
      <dgm:spPr/>
    </dgm:pt>
    <dgm:pt modelId="{334A8053-DEB7-4FD1-8A06-FD763BE6F76A}" type="pres">
      <dgm:prSet presAssocID="{12874640-AEE6-4F8D-8CD1-7700D144FCAE}" presName="hierChild5" presStyleCnt="0"/>
      <dgm:spPr/>
    </dgm:pt>
    <dgm:pt modelId="{1DE32910-5870-466F-B78C-A34FA3B90484}" type="pres">
      <dgm:prSet presAssocID="{FA2C8624-2FE9-4389-AE08-4E3AE9A53BB8}" presName="Name37" presStyleLbl="parChTrans1D2" presStyleIdx="1" presStyleCnt="4"/>
      <dgm:spPr/>
    </dgm:pt>
    <dgm:pt modelId="{0C229EF2-0ADE-471D-98EF-BA1C1A558F0F}" type="pres">
      <dgm:prSet presAssocID="{49593B52-F97A-415D-B7ED-707C58BC87EB}" presName="hierRoot2" presStyleCnt="0">
        <dgm:presLayoutVars>
          <dgm:hierBranch val="init"/>
        </dgm:presLayoutVars>
      </dgm:prSet>
      <dgm:spPr/>
    </dgm:pt>
    <dgm:pt modelId="{8CF1ECC8-C18E-4D8B-B55C-F0BEBC14D3F7}" type="pres">
      <dgm:prSet presAssocID="{49593B52-F97A-415D-B7ED-707C58BC87EB}" presName="rootComposite" presStyleCnt="0"/>
      <dgm:spPr/>
    </dgm:pt>
    <dgm:pt modelId="{3154F68F-B4F7-4414-A50A-69AEFAB97A29}" type="pres">
      <dgm:prSet presAssocID="{49593B52-F97A-415D-B7ED-707C58BC87EB}" presName="rootText" presStyleLbl="node2" presStyleIdx="1" presStyleCnt="3">
        <dgm:presLayoutVars>
          <dgm:chPref val="3"/>
        </dgm:presLayoutVars>
      </dgm:prSet>
      <dgm:spPr/>
    </dgm:pt>
    <dgm:pt modelId="{2D04C107-ADB1-47DF-9655-D348EEE95CFE}" type="pres">
      <dgm:prSet presAssocID="{49593B52-F97A-415D-B7ED-707C58BC87EB}" presName="rootConnector" presStyleLbl="node2" presStyleIdx="1" presStyleCnt="3"/>
      <dgm:spPr/>
    </dgm:pt>
    <dgm:pt modelId="{64C14F16-35EC-47FC-88E4-0388E252D860}" type="pres">
      <dgm:prSet presAssocID="{49593B52-F97A-415D-B7ED-707C58BC87EB}" presName="hierChild4" presStyleCnt="0"/>
      <dgm:spPr/>
    </dgm:pt>
    <dgm:pt modelId="{F63D8F5D-1B71-436B-B95C-9D98AFE71A5D}" type="pres">
      <dgm:prSet presAssocID="{49593B52-F97A-415D-B7ED-707C58BC87EB}" presName="hierChild5" presStyleCnt="0"/>
      <dgm:spPr/>
    </dgm:pt>
    <dgm:pt modelId="{F9F27723-1EA8-4101-BEEC-F3609523C384}" type="pres">
      <dgm:prSet presAssocID="{04C3224F-7C6E-4831-853D-03471D73BE00}" presName="Name37" presStyleLbl="parChTrans1D2" presStyleIdx="2" presStyleCnt="4"/>
      <dgm:spPr/>
    </dgm:pt>
    <dgm:pt modelId="{B545F78F-D0A8-4EAD-A7BB-A74C3E1F5D91}" type="pres">
      <dgm:prSet presAssocID="{0272442F-9403-47C5-AE80-D0DF42B58F8E}" presName="hierRoot2" presStyleCnt="0">
        <dgm:presLayoutVars>
          <dgm:hierBranch val="init"/>
        </dgm:presLayoutVars>
      </dgm:prSet>
      <dgm:spPr/>
    </dgm:pt>
    <dgm:pt modelId="{40EB24F5-C467-4F5D-B6EF-AB28C64E87D2}" type="pres">
      <dgm:prSet presAssocID="{0272442F-9403-47C5-AE80-D0DF42B58F8E}" presName="rootComposite" presStyleCnt="0"/>
      <dgm:spPr/>
    </dgm:pt>
    <dgm:pt modelId="{FFF87563-04EB-4D6F-8A3C-66E30C348C61}" type="pres">
      <dgm:prSet presAssocID="{0272442F-9403-47C5-AE80-D0DF42B58F8E}" presName="rootText" presStyleLbl="node2" presStyleIdx="2" presStyleCnt="3">
        <dgm:presLayoutVars>
          <dgm:chPref val="3"/>
        </dgm:presLayoutVars>
      </dgm:prSet>
      <dgm:spPr/>
    </dgm:pt>
    <dgm:pt modelId="{3C7A8D24-8270-4CB0-84B2-20D60EDDCE56}" type="pres">
      <dgm:prSet presAssocID="{0272442F-9403-47C5-AE80-D0DF42B58F8E}" presName="rootConnector" presStyleLbl="node2" presStyleIdx="2" presStyleCnt="3"/>
      <dgm:spPr/>
    </dgm:pt>
    <dgm:pt modelId="{773DBAEC-DE28-412F-8DDC-B143FB30EF62}" type="pres">
      <dgm:prSet presAssocID="{0272442F-9403-47C5-AE80-D0DF42B58F8E}" presName="hierChild4" presStyleCnt="0"/>
      <dgm:spPr/>
    </dgm:pt>
    <dgm:pt modelId="{A8FF04DD-7DE5-4283-A057-88F191975A23}" type="pres">
      <dgm:prSet presAssocID="{0272442F-9403-47C5-AE80-D0DF42B58F8E}" presName="hierChild5" presStyleCnt="0"/>
      <dgm:spPr/>
    </dgm:pt>
    <dgm:pt modelId="{22A9C85C-F101-44D3-91A6-AA4AE9497198}" type="pres">
      <dgm:prSet presAssocID="{C220566E-C2FB-45FC-9149-D115A42AD39D}" presName="hierChild3" presStyleCnt="0"/>
      <dgm:spPr/>
    </dgm:pt>
    <dgm:pt modelId="{28DCA926-7A75-472C-8966-8CDF5702F8F4}" type="pres">
      <dgm:prSet presAssocID="{432CC95D-3F9F-4DA8-90A3-BF6F75009195}" presName="Name111" presStyleLbl="parChTrans1D2" presStyleIdx="3" presStyleCnt="4"/>
      <dgm:spPr/>
    </dgm:pt>
    <dgm:pt modelId="{18766F3E-B9C9-4E83-AD0F-F8DF3E04E1AC}" type="pres">
      <dgm:prSet presAssocID="{766E322E-822D-47E4-8CA4-0342D961D69E}" presName="hierRoot3" presStyleCnt="0">
        <dgm:presLayoutVars>
          <dgm:hierBranch val="init"/>
        </dgm:presLayoutVars>
      </dgm:prSet>
      <dgm:spPr/>
    </dgm:pt>
    <dgm:pt modelId="{37C4EF91-C3D1-4F73-8CA6-29EA21A4F35D}" type="pres">
      <dgm:prSet presAssocID="{766E322E-822D-47E4-8CA4-0342D961D69E}" presName="rootComposite3" presStyleCnt="0"/>
      <dgm:spPr/>
    </dgm:pt>
    <dgm:pt modelId="{D5245F4E-66AA-4D35-A159-85EEF24BE924}" type="pres">
      <dgm:prSet presAssocID="{766E322E-822D-47E4-8CA4-0342D961D69E}" presName="rootText3" presStyleLbl="asst1" presStyleIdx="0" presStyleCnt="1">
        <dgm:presLayoutVars>
          <dgm:chPref val="3"/>
        </dgm:presLayoutVars>
      </dgm:prSet>
      <dgm:spPr/>
    </dgm:pt>
    <dgm:pt modelId="{3784CAEF-8CD6-4DAA-8FD0-FC18B10E553F}" type="pres">
      <dgm:prSet presAssocID="{766E322E-822D-47E4-8CA4-0342D961D69E}" presName="rootConnector3" presStyleLbl="asst1" presStyleIdx="0" presStyleCnt="1"/>
      <dgm:spPr/>
    </dgm:pt>
    <dgm:pt modelId="{77BB3A45-0536-43CA-B4FD-491DC140B9DA}" type="pres">
      <dgm:prSet presAssocID="{766E322E-822D-47E4-8CA4-0342D961D69E}" presName="hierChild6" presStyleCnt="0"/>
      <dgm:spPr/>
    </dgm:pt>
    <dgm:pt modelId="{1E168D61-3C3D-4A10-BCC1-7F680EF51639}" type="pres">
      <dgm:prSet presAssocID="{766E322E-822D-47E4-8CA4-0342D961D69E}" presName="hierChild7" presStyleCnt="0"/>
      <dgm:spPr/>
    </dgm:pt>
  </dgm:ptLst>
  <dgm:cxnLst>
    <dgm:cxn modelId="{A1470414-9B16-4F87-B629-7801C9DB6F2B}" type="presOf" srcId="{FA2C8624-2FE9-4389-AE08-4E3AE9A53BB8}" destId="{1DE32910-5870-466F-B78C-A34FA3B90484}" srcOrd="0" destOrd="0" presId="urn:microsoft.com/office/officeart/2005/8/layout/orgChart1"/>
    <dgm:cxn modelId="{2588A221-EEE9-4623-8804-5EA72A70A9B7}" type="presOf" srcId="{432CC95D-3F9F-4DA8-90A3-BF6F75009195}" destId="{28DCA926-7A75-472C-8966-8CDF5702F8F4}" srcOrd="0" destOrd="0" presId="urn:microsoft.com/office/officeart/2005/8/layout/orgChart1"/>
    <dgm:cxn modelId="{8D566331-E049-43FB-936C-0E9F9C737E63}" type="presOf" srcId="{49593B52-F97A-415D-B7ED-707C58BC87EB}" destId="{2D04C107-ADB1-47DF-9655-D348EEE95CFE}" srcOrd="1" destOrd="0" presId="urn:microsoft.com/office/officeart/2005/8/layout/orgChart1"/>
    <dgm:cxn modelId="{C7579938-9A71-4618-9D91-F1CE7F641A44}" type="presOf" srcId="{C220566E-C2FB-45FC-9149-D115A42AD39D}" destId="{E2C13A82-4315-46B0-ACA4-73CD7E14DB64}" srcOrd="1" destOrd="0" presId="urn:microsoft.com/office/officeart/2005/8/layout/orgChart1"/>
    <dgm:cxn modelId="{F35BEC5E-7F73-4C80-83CC-A0A07B5E3606}" srcId="{C220566E-C2FB-45FC-9149-D115A42AD39D}" destId="{49593B52-F97A-415D-B7ED-707C58BC87EB}" srcOrd="2" destOrd="0" parTransId="{FA2C8624-2FE9-4389-AE08-4E3AE9A53BB8}" sibTransId="{502279D7-75DF-4CCD-A47F-5E1015BCC0A7}"/>
    <dgm:cxn modelId="{B09A0E41-74CE-4E9A-B658-2EBF0BB383BA}" type="presOf" srcId="{C220566E-C2FB-45FC-9149-D115A42AD39D}" destId="{909311D9-395F-421D-9257-30070039B770}" srcOrd="0" destOrd="0" presId="urn:microsoft.com/office/officeart/2005/8/layout/orgChart1"/>
    <dgm:cxn modelId="{31F5C367-DE97-4254-A63B-AB84CC30BBEF}" srcId="{C220566E-C2FB-45FC-9149-D115A42AD39D}" destId="{0272442F-9403-47C5-AE80-D0DF42B58F8E}" srcOrd="3" destOrd="0" parTransId="{04C3224F-7C6E-4831-853D-03471D73BE00}" sibTransId="{A49CF909-D0DB-4B6B-91CE-0EFE3F5FA6C0}"/>
    <dgm:cxn modelId="{0E6FAF4C-C520-4C25-B2E4-7093B89C7B61}" type="presOf" srcId="{49593B52-F97A-415D-B7ED-707C58BC87EB}" destId="{3154F68F-B4F7-4414-A50A-69AEFAB97A29}" srcOrd="0" destOrd="0" presId="urn:microsoft.com/office/officeart/2005/8/layout/orgChart1"/>
    <dgm:cxn modelId="{6D88FF71-7D18-40B2-A964-A2BEA48751B6}" type="presOf" srcId="{0272442F-9403-47C5-AE80-D0DF42B58F8E}" destId="{3C7A8D24-8270-4CB0-84B2-20D60EDDCE56}" srcOrd="1" destOrd="0" presId="urn:microsoft.com/office/officeart/2005/8/layout/orgChart1"/>
    <dgm:cxn modelId="{1E72C47A-B872-44F0-8E31-17B48F3DAF8A}" type="presOf" srcId="{04C3224F-7C6E-4831-853D-03471D73BE00}" destId="{F9F27723-1EA8-4101-BEEC-F3609523C384}" srcOrd="0" destOrd="0" presId="urn:microsoft.com/office/officeart/2005/8/layout/orgChart1"/>
    <dgm:cxn modelId="{EE662F7E-C94A-4C6B-B9DE-F825420B563B}" type="presOf" srcId="{766E322E-822D-47E4-8CA4-0342D961D69E}" destId="{3784CAEF-8CD6-4DAA-8FD0-FC18B10E553F}" srcOrd="1" destOrd="0" presId="urn:microsoft.com/office/officeart/2005/8/layout/orgChart1"/>
    <dgm:cxn modelId="{6D1D5C8C-73FB-49AE-BAF3-190DD8186BCB}" type="presOf" srcId="{715A6976-8DDD-4917-8E30-3E0DAE014AEA}" destId="{5280C75A-BA1D-4F47-B547-40EEDB151496}" srcOrd="0" destOrd="0" presId="urn:microsoft.com/office/officeart/2005/8/layout/orgChart1"/>
    <dgm:cxn modelId="{4CFAE290-7E39-40D2-9FCC-6E5A352BAB0D}" srcId="{C220566E-C2FB-45FC-9149-D115A42AD39D}" destId="{766E322E-822D-47E4-8CA4-0342D961D69E}" srcOrd="0" destOrd="0" parTransId="{432CC95D-3F9F-4DA8-90A3-BF6F75009195}" sibTransId="{567EF5B7-BE94-4E70-BDBF-24F3F4CDF579}"/>
    <dgm:cxn modelId="{4F6B5B91-6091-422D-9206-7FDB408FA6D2}" srcId="{C220566E-C2FB-45FC-9149-D115A42AD39D}" destId="{12874640-AEE6-4F8D-8CD1-7700D144FCAE}" srcOrd="1" destOrd="0" parTransId="{715A6976-8DDD-4917-8E30-3E0DAE014AEA}" sibTransId="{F8F7700E-6A0A-4E84-8DCC-A0DE115D5934}"/>
    <dgm:cxn modelId="{62C70799-15F6-47AF-AC66-3D1A0912C387}" type="presOf" srcId="{0272442F-9403-47C5-AE80-D0DF42B58F8E}" destId="{FFF87563-04EB-4D6F-8A3C-66E30C348C61}" srcOrd="0" destOrd="0" presId="urn:microsoft.com/office/officeart/2005/8/layout/orgChart1"/>
    <dgm:cxn modelId="{C536F7BE-E0BE-4D47-BB6F-1FB92FDE1DC9}" type="presOf" srcId="{C9837C44-6BBD-4A6F-A6D3-860515043E70}" destId="{C1B9A053-9464-47FD-826D-38E0D783C456}" srcOrd="0" destOrd="0" presId="urn:microsoft.com/office/officeart/2005/8/layout/orgChart1"/>
    <dgm:cxn modelId="{1C68BCC6-B67C-4DAD-87A6-5D6B4EF97B9F}" srcId="{C9837C44-6BBD-4A6F-A6D3-860515043E70}" destId="{C220566E-C2FB-45FC-9149-D115A42AD39D}" srcOrd="0" destOrd="0" parTransId="{BAAE1A4D-27D0-43CF-B1E8-8B6DA8C28168}" sibTransId="{44C2A515-62E2-49B5-8CA0-8DE851E8B061}"/>
    <dgm:cxn modelId="{DFA02AE1-1FBE-4E53-AED6-34C04C185136}" type="presOf" srcId="{12874640-AEE6-4F8D-8CD1-7700D144FCAE}" destId="{8107BA4F-F02D-48AE-9EB5-202ADBDC7F1E}" srcOrd="1" destOrd="0" presId="urn:microsoft.com/office/officeart/2005/8/layout/orgChart1"/>
    <dgm:cxn modelId="{A971E9EA-67C2-4F07-83F6-B05201F77EE3}" type="presOf" srcId="{12874640-AEE6-4F8D-8CD1-7700D144FCAE}" destId="{29B2836D-A990-49F3-8CEE-BC1ED2A3F190}" srcOrd="0" destOrd="0" presId="urn:microsoft.com/office/officeart/2005/8/layout/orgChart1"/>
    <dgm:cxn modelId="{E03DDFF2-CF1F-43B1-B39B-63EA86B147DE}" type="presOf" srcId="{766E322E-822D-47E4-8CA4-0342D961D69E}" destId="{D5245F4E-66AA-4D35-A159-85EEF24BE924}" srcOrd="0" destOrd="0" presId="urn:microsoft.com/office/officeart/2005/8/layout/orgChart1"/>
    <dgm:cxn modelId="{A9EB8D30-E844-462E-9B52-13EB58EA2F5C}" type="presParOf" srcId="{C1B9A053-9464-47FD-826D-38E0D783C456}" destId="{34ABA921-519E-42E0-9D95-AE98C4DEA87B}" srcOrd="0" destOrd="0" presId="urn:microsoft.com/office/officeart/2005/8/layout/orgChart1"/>
    <dgm:cxn modelId="{EC4A6FBC-FC72-4BBC-925C-13348E8AFA9A}" type="presParOf" srcId="{34ABA921-519E-42E0-9D95-AE98C4DEA87B}" destId="{C4F3D501-686E-4205-A5F7-E2DE6B67BCFA}" srcOrd="0" destOrd="0" presId="urn:microsoft.com/office/officeart/2005/8/layout/orgChart1"/>
    <dgm:cxn modelId="{DEBF7503-F0FF-4C91-83A1-9770488F61F2}" type="presParOf" srcId="{C4F3D501-686E-4205-A5F7-E2DE6B67BCFA}" destId="{909311D9-395F-421D-9257-30070039B770}" srcOrd="0" destOrd="0" presId="urn:microsoft.com/office/officeart/2005/8/layout/orgChart1"/>
    <dgm:cxn modelId="{C2EC33C3-B3DF-404C-9970-702844E5A9D9}" type="presParOf" srcId="{C4F3D501-686E-4205-A5F7-E2DE6B67BCFA}" destId="{E2C13A82-4315-46B0-ACA4-73CD7E14DB64}" srcOrd="1" destOrd="0" presId="urn:microsoft.com/office/officeart/2005/8/layout/orgChart1"/>
    <dgm:cxn modelId="{63B2758F-CAB8-4243-8257-F7FA50E248E3}" type="presParOf" srcId="{34ABA921-519E-42E0-9D95-AE98C4DEA87B}" destId="{0AC59D84-F833-4A24-AAA9-BD63A1A16CF6}" srcOrd="1" destOrd="0" presId="urn:microsoft.com/office/officeart/2005/8/layout/orgChart1"/>
    <dgm:cxn modelId="{FE017C28-5FBF-4656-961D-3DD849FAB781}" type="presParOf" srcId="{0AC59D84-F833-4A24-AAA9-BD63A1A16CF6}" destId="{5280C75A-BA1D-4F47-B547-40EEDB151496}" srcOrd="0" destOrd="0" presId="urn:microsoft.com/office/officeart/2005/8/layout/orgChart1"/>
    <dgm:cxn modelId="{13358E08-3DB7-4452-BE82-2287CA487571}" type="presParOf" srcId="{0AC59D84-F833-4A24-AAA9-BD63A1A16CF6}" destId="{A79E604C-B0D0-41E3-966B-741B7EC2A310}" srcOrd="1" destOrd="0" presId="urn:microsoft.com/office/officeart/2005/8/layout/orgChart1"/>
    <dgm:cxn modelId="{EA0BF38E-4A67-493E-9F5B-8EC34F2E79A5}" type="presParOf" srcId="{A79E604C-B0D0-41E3-966B-741B7EC2A310}" destId="{26445AB1-227B-4520-90B0-B08B9C79307A}" srcOrd="0" destOrd="0" presId="urn:microsoft.com/office/officeart/2005/8/layout/orgChart1"/>
    <dgm:cxn modelId="{B858C91F-643C-4F9E-A159-A9F207863D74}" type="presParOf" srcId="{26445AB1-227B-4520-90B0-B08B9C79307A}" destId="{29B2836D-A990-49F3-8CEE-BC1ED2A3F190}" srcOrd="0" destOrd="0" presId="urn:microsoft.com/office/officeart/2005/8/layout/orgChart1"/>
    <dgm:cxn modelId="{0742CDFD-7F8D-499A-887E-96B2EC06A721}" type="presParOf" srcId="{26445AB1-227B-4520-90B0-B08B9C79307A}" destId="{8107BA4F-F02D-48AE-9EB5-202ADBDC7F1E}" srcOrd="1" destOrd="0" presId="urn:microsoft.com/office/officeart/2005/8/layout/orgChart1"/>
    <dgm:cxn modelId="{9E5BB164-6051-4327-A920-782A851D98C0}" type="presParOf" srcId="{A79E604C-B0D0-41E3-966B-741B7EC2A310}" destId="{2CFCF035-B468-4E13-AA78-6BE3AF92EEEF}" srcOrd="1" destOrd="0" presId="urn:microsoft.com/office/officeart/2005/8/layout/orgChart1"/>
    <dgm:cxn modelId="{FB34CF22-31A8-435A-9D20-4A9123B0C097}" type="presParOf" srcId="{A79E604C-B0D0-41E3-966B-741B7EC2A310}" destId="{334A8053-DEB7-4FD1-8A06-FD763BE6F76A}" srcOrd="2" destOrd="0" presId="urn:microsoft.com/office/officeart/2005/8/layout/orgChart1"/>
    <dgm:cxn modelId="{79908F0D-FF3A-40A1-B9F9-D51984D4274D}" type="presParOf" srcId="{0AC59D84-F833-4A24-AAA9-BD63A1A16CF6}" destId="{1DE32910-5870-466F-B78C-A34FA3B90484}" srcOrd="2" destOrd="0" presId="urn:microsoft.com/office/officeart/2005/8/layout/orgChart1"/>
    <dgm:cxn modelId="{479FF51F-4612-4188-ACF3-8919F6EF8B52}" type="presParOf" srcId="{0AC59D84-F833-4A24-AAA9-BD63A1A16CF6}" destId="{0C229EF2-0ADE-471D-98EF-BA1C1A558F0F}" srcOrd="3" destOrd="0" presId="urn:microsoft.com/office/officeart/2005/8/layout/orgChart1"/>
    <dgm:cxn modelId="{1BABB586-D8C8-439F-A237-4A65B8C15AA5}" type="presParOf" srcId="{0C229EF2-0ADE-471D-98EF-BA1C1A558F0F}" destId="{8CF1ECC8-C18E-4D8B-B55C-F0BEBC14D3F7}" srcOrd="0" destOrd="0" presId="urn:microsoft.com/office/officeart/2005/8/layout/orgChart1"/>
    <dgm:cxn modelId="{8EFD0111-7A14-4A20-BC8A-5C0BAFCCB35B}" type="presParOf" srcId="{8CF1ECC8-C18E-4D8B-B55C-F0BEBC14D3F7}" destId="{3154F68F-B4F7-4414-A50A-69AEFAB97A29}" srcOrd="0" destOrd="0" presId="urn:microsoft.com/office/officeart/2005/8/layout/orgChart1"/>
    <dgm:cxn modelId="{3F79A420-484A-42C2-9FFF-231C6A93F07C}" type="presParOf" srcId="{8CF1ECC8-C18E-4D8B-B55C-F0BEBC14D3F7}" destId="{2D04C107-ADB1-47DF-9655-D348EEE95CFE}" srcOrd="1" destOrd="0" presId="urn:microsoft.com/office/officeart/2005/8/layout/orgChart1"/>
    <dgm:cxn modelId="{00E4DD0F-F35B-40EF-973E-869428D14A1E}" type="presParOf" srcId="{0C229EF2-0ADE-471D-98EF-BA1C1A558F0F}" destId="{64C14F16-35EC-47FC-88E4-0388E252D860}" srcOrd="1" destOrd="0" presId="urn:microsoft.com/office/officeart/2005/8/layout/orgChart1"/>
    <dgm:cxn modelId="{E1695632-CBE3-436B-AC41-2B26BBCDE664}" type="presParOf" srcId="{0C229EF2-0ADE-471D-98EF-BA1C1A558F0F}" destId="{F63D8F5D-1B71-436B-B95C-9D98AFE71A5D}" srcOrd="2" destOrd="0" presId="urn:microsoft.com/office/officeart/2005/8/layout/orgChart1"/>
    <dgm:cxn modelId="{B961C765-79CD-4858-BC26-C43B8A0AEF85}" type="presParOf" srcId="{0AC59D84-F833-4A24-AAA9-BD63A1A16CF6}" destId="{F9F27723-1EA8-4101-BEEC-F3609523C384}" srcOrd="4" destOrd="0" presId="urn:microsoft.com/office/officeart/2005/8/layout/orgChart1"/>
    <dgm:cxn modelId="{D343CF09-3A5F-4261-B722-490AF49DE97D}" type="presParOf" srcId="{0AC59D84-F833-4A24-AAA9-BD63A1A16CF6}" destId="{B545F78F-D0A8-4EAD-A7BB-A74C3E1F5D91}" srcOrd="5" destOrd="0" presId="urn:microsoft.com/office/officeart/2005/8/layout/orgChart1"/>
    <dgm:cxn modelId="{77B66202-5ADE-4599-9904-D83F57089307}" type="presParOf" srcId="{B545F78F-D0A8-4EAD-A7BB-A74C3E1F5D91}" destId="{40EB24F5-C467-4F5D-B6EF-AB28C64E87D2}" srcOrd="0" destOrd="0" presId="urn:microsoft.com/office/officeart/2005/8/layout/orgChart1"/>
    <dgm:cxn modelId="{A2D302A8-219A-4AD6-A43F-F7DFD3A95D92}" type="presParOf" srcId="{40EB24F5-C467-4F5D-B6EF-AB28C64E87D2}" destId="{FFF87563-04EB-4D6F-8A3C-66E30C348C61}" srcOrd="0" destOrd="0" presId="urn:microsoft.com/office/officeart/2005/8/layout/orgChart1"/>
    <dgm:cxn modelId="{AE71F735-8787-4F03-9E6A-65F7C693DBFD}" type="presParOf" srcId="{40EB24F5-C467-4F5D-B6EF-AB28C64E87D2}" destId="{3C7A8D24-8270-4CB0-84B2-20D60EDDCE56}" srcOrd="1" destOrd="0" presId="urn:microsoft.com/office/officeart/2005/8/layout/orgChart1"/>
    <dgm:cxn modelId="{BE6364D3-8B42-4D23-8C7E-2268AB95965B}" type="presParOf" srcId="{B545F78F-D0A8-4EAD-A7BB-A74C3E1F5D91}" destId="{773DBAEC-DE28-412F-8DDC-B143FB30EF62}" srcOrd="1" destOrd="0" presId="urn:microsoft.com/office/officeart/2005/8/layout/orgChart1"/>
    <dgm:cxn modelId="{1CB10790-9A64-44E6-A7B1-CB154C6ED818}" type="presParOf" srcId="{B545F78F-D0A8-4EAD-A7BB-A74C3E1F5D91}" destId="{A8FF04DD-7DE5-4283-A057-88F191975A23}" srcOrd="2" destOrd="0" presId="urn:microsoft.com/office/officeart/2005/8/layout/orgChart1"/>
    <dgm:cxn modelId="{97FF3DBD-BF92-4A36-97B0-2B54BE520F7E}" type="presParOf" srcId="{34ABA921-519E-42E0-9D95-AE98C4DEA87B}" destId="{22A9C85C-F101-44D3-91A6-AA4AE9497198}" srcOrd="2" destOrd="0" presId="urn:microsoft.com/office/officeart/2005/8/layout/orgChart1"/>
    <dgm:cxn modelId="{5B8B10D9-C918-47E5-B1FC-92C3D32D16A4}" type="presParOf" srcId="{22A9C85C-F101-44D3-91A6-AA4AE9497198}" destId="{28DCA926-7A75-472C-8966-8CDF5702F8F4}" srcOrd="0" destOrd="0" presId="urn:microsoft.com/office/officeart/2005/8/layout/orgChart1"/>
    <dgm:cxn modelId="{471AFB65-CA75-4DE3-A393-49E351607EDE}" type="presParOf" srcId="{22A9C85C-F101-44D3-91A6-AA4AE9497198}" destId="{18766F3E-B9C9-4E83-AD0F-F8DF3E04E1AC}" srcOrd="1" destOrd="0" presId="urn:microsoft.com/office/officeart/2005/8/layout/orgChart1"/>
    <dgm:cxn modelId="{C9BEDE2D-172E-4B57-AD27-9A5E9810E96E}" type="presParOf" srcId="{18766F3E-B9C9-4E83-AD0F-F8DF3E04E1AC}" destId="{37C4EF91-C3D1-4F73-8CA6-29EA21A4F35D}" srcOrd="0" destOrd="0" presId="urn:microsoft.com/office/officeart/2005/8/layout/orgChart1"/>
    <dgm:cxn modelId="{7CCF6CCD-8DD6-49FF-B358-34F2180E4D1F}" type="presParOf" srcId="{37C4EF91-C3D1-4F73-8CA6-29EA21A4F35D}" destId="{D5245F4E-66AA-4D35-A159-85EEF24BE924}" srcOrd="0" destOrd="0" presId="urn:microsoft.com/office/officeart/2005/8/layout/orgChart1"/>
    <dgm:cxn modelId="{E431B1BD-5D7E-432D-B6A3-86A108AA778D}" type="presParOf" srcId="{37C4EF91-C3D1-4F73-8CA6-29EA21A4F35D}" destId="{3784CAEF-8CD6-4DAA-8FD0-FC18B10E553F}" srcOrd="1" destOrd="0" presId="urn:microsoft.com/office/officeart/2005/8/layout/orgChart1"/>
    <dgm:cxn modelId="{5349F027-C52F-42A3-B9BF-8079D2E59584}" type="presParOf" srcId="{18766F3E-B9C9-4E83-AD0F-F8DF3E04E1AC}" destId="{77BB3A45-0536-43CA-B4FD-491DC140B9DA}" srcOrd="1" destOrd="0" presId="urn:microsoft.com/office/officeart/2005/8/layout/orgChart1"/>
    <dgm:cxn modelId="{BBC4D61F-10FB-4CA3-8CCE-29E6BDA4DBBC}" type="presParOf" srcId="{18766F3E-B9C9-4E83-AD0F-F8DF3E04E1AC}" destId="{1E168D61-3C3D-4A10-BCC1-7F680EF51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CA926-7A75-472C-8966-8CDF5702F8F4}">
      <dsp:nvSpPr>
        <dsp:cNvPr id="0" name=""/>
        <dsp:cNvSpPr/>
      </dsp:nvSpPr>
      <dsp:spPr>
        <a:xfrm>
          <a:off x="3048323" y="858729"/>
          <a:ext cx="179996" cy="788558"/>
        </a:xfrm>
        <a:custGeom>
          <a:avLst/>
          <a:gdLst/>
          <a:ahLst/>
          <a:cxnLst/>
          <a:rect l="0" t="0" r="0" b="0"/>
          <a:pathLst>
            <a:path>
              <a:moveTo>
                <a:pt x="179996" y="0"/>
              </a:moveTo>
              <a:lnTo>
                <a:pt x="179996" y="788558"/>
              </a:lnTo>
              <a:lnTo>
                <a:pt x="0" y="78855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27723-1EA8-4101-BEEC-F3609523C384}">
      <dsp:nvSpPr>
        <dsp:cNvPr id="0" name=""/>
        <dsp:cNvSpPr/>
      </dsp:nvSpPr>
      <dsp:spPr>
        <a:xfrm>
          <a:off x="3228320" y="858729"/>
          <a:ext cx="2074250" cy="1577116"/>
        </a:xfrm>
        <a:custGeom>
          <a:avLst/>
          <a:gdLst/>
          <a:ahLst/>
          <a:cxnLst/>
          <a:rect l="0" t="0" r="0" b="0"/>
          <a:pathLst>
            <a:path>
              <a:moveTo>
                <a:pt x="0" y="0"/>
              </a:moveTo>
              <a:lnTo>
                <a:pt x="0" y="1397119"/>
              </a:lnTo>
              <a:lnTo>
                <a:pt x="2074250" y="1397119"/>
              </a:lnTo>
              <a:lnTo>
                <a:pt x="207425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32910-5870-466F-B78C-A34FA3B90484}">
      <dsp:nvSpPr>
        <dsp:cNvPr id="0" name=""/>
        <dsp:cNvSpPr/>
      </dsp:nvSpPr>
      <dsp:spPr>
        <a:xfrm>
          <a:off x="3182600" y="858729"/>
          <a:ext cx="91440" cy="1577116"/>
        </a:xfrm>
        <a:custGeom>
          <a:avLst/>
          <a:gdLst/>
          <a:ahLst/>
          <a:cxnLst/>
          <a:rect l="0" t="0" r="0" b="0"/>
          <a:pathLst>
            <a:path>
              <a:moveTo>
                <a:pt x="45720" y="0"/>
              </a:moveTo>
              <a:lnTo>
                <a:pt x="4572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0C75A-BA1D-4F47-B547-40EEDB151496}">
      <dsp:nvSpPr>
        <dsp:cNvPr id="0" name=""/>
        <dsp:cNvSpPr/>
      </dsp:nvSpPr>
      <dsp:spPr>
        <a:xfrm>
          <a:off x="1154069" y="858729"/>
          <a:ext cx="2074250" cy="1577116"/>
        </a:xfrm>
        <a:custGeom>
          <a:avLst/>
          <a:gdLst/>
          <a:ahLst/>
          <a:cxnLst/>
          <a:rect l="0" t="0" r="0" b="0"/>
          <a:pathLst>
            <a:path>
              <a:moveTo>
                <a:pt x="2074250" y="0"/>
              </a:moveTo>
              <a:lnTo>
                <a:pt x="2074250" y="1397119"/>
              </a:lnTo>
              <a:lnTo>
                <a:pt x="0" y="1397119"/>
              </a:lnTo>
              <a:lnTo>
                <a:pt x="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311D9-395F-421D-9257-30070039B770}">
      <dsp:nvSpPr>
        <dsp:cNvPr id="0" name=""/>
        <dsp:cNvSpPr/>
      </dsp:nvSpPr>
      <dsp:spPr>
        <a:xfrm>
          <a:off x="2371191" y="1601"/>
          <a:ext cx="1714256" cy="85712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Container (</a:t>
          </a:r>
          <a:r>
            <a:rPr lang="en-US" sz="1900" kern="1200" dirty="0" err="1"/>
            <a:t>paige</a:t>
          </a:r>
          <a:r>
            <a:rPr lang="en-US" sz="1900" kern="1200" dirty="0"/>
            <a:t>)</a:t>
          </a:r>
        </a:p>
      </dsp:txBody>
      <dsp:txXfrm>
        <a:off x="2371191" y="1601"/>
        <a:ext cx="1714256" cy="857128"/>
      </dsp:txXfrm>
    </dsp:sp>
    <dsp:sp modelId="{29B2836D-A990-49F3-8CEE-BC1ED2A3F190}">
      <dsp:nvSpPr>
        <dsp:cNvPr id="0" name=""/>
        <dsp:cNvSpPr/>
      </dsp:nvSpPr>
      <dsp:spPr>
        <a:xfrm>
          <a:off x="296940"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(button)</a:t>
          </a:r>
        </a:p>
      </dsp:txBody>
      <dsp:txXfrm>
        <a:off x="296940" y="2435846"/>
        <a:ext cx="1714256" cy="857128"/>
      </dsp:txXfrm>
    </dsp:sp>
    <dsp:sp modelId="{3154F68F-B4F7-4414-A50A-69AEFAB97A29}">
      <dsp:nvSpPr>
        <dsp:cNvPr id="0" name=""/>
        <dsp:cNvSpPr/>
      </dsp:nvSpPr>
      <dsp:spPr>
        <a:xfrm>
          <a:off x="2371191"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(activity card)</a:t>
          </a:r>
        </a:p>
      </dsp:txBody>
      <dsp:txXfrm>
        <a:off x="2371191" y="2435846"/>
        <a:ext cx="1714256" cy="857128"/>
      </dsp:txXfrm>
    </dsp:sp>
    <dsp:sp modelId="{FFF87563-04EB-4D6F-8A3C-66E30C348C61}">
      <dsp:nvSpPr>
        <dsp:cNvPr id="0" name=""/>
        <dsp:cNvSpPr/>
      </dsp:nvSpPr>
      <dsp:spPr>
        <a:xfrm>
          <a:off x="4445442"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(Image field)</a:t>
          </a:r>
        </a:p>
      </dsp:txBody>
      <dsp:txXfrm>
        <a:off x="4445442" y="2435846"/>
        <a:ext cx="1714256" cy="857128"/>
      </dsp:txXfrm>
    </dsp:sp>
    <dsp:sp modelId="{D5245F4E-66AA-4D35-A159-85EEF24BE924}">
      <dsp:nvSpPr>
        <dsp:cNvPr id="0" name=""/>
        <dsp:cNvSpPr/>
      </dsp:nvSpPr>
      <dsp:spPr>
        <a:xfrm>
          <a:off x="1334066" y="1218723"/>
          <a:ext cx="1714256" cy="857128"/>
        </a:xfrm>
        <a:prstGeom prst="rect">
          <a:avLst/>
        </a:prstGeom>
        <a:solidFill>
          <a:schemeClr val="accent3">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Worker (Input validator)</a:t>
          </a:r>
        </a:p>
      </dsp:txBody>
      <dsp:txXfrm>
        <a:off x="1334066" y="1218723"/>
        <a:ext cx="1714256" cy="857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6/4/2019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Use Cases, SRS</a:t>
            </a:r>
          </a:p>
        </p:txBody>
      </p:sp>
      <p:sp>
        <p:nvSpPr>
          <p:cNvPr id="4" name="Foliennummernplatzhalter 3"/>
          <p:cNvSpPr>
            <a:spLocks noGrp="1"/>
          </p:cNvSpPr>
          <p:nvPr>
            <p:ph type="sldNum" sz="quarter" idx="5"/>
          </p:nvPr>
        </p:nvSpPr>
        <p:spPr/>
        <p:txBody>
          <a:bodyPr/>
          <a:lstStyle/>
          <a:p>
            <a:fld id="{51C7A1F0-6021-46A7-A1F4-086AABEFC0FB}" type="slidenum">
              <a:rPr lang="en-US" smtClean="0"/>
              <a:t>16</a:t>
            </a:fld>
            <a:endParaRPr lang="en-US" dirty="0"/>
          </a:p>
        </p:txBody>
      </p:sp>
    </p:spTree>
    <p:extLst>
      <p:ext uri="{BB962C8B-B14F-4D97-AF65-F5344CB8AC3E}">
        <p14:creationId xmlns:p14="http://schemas.microsoft.com/office/powerpoint/2010/main" val="1830848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19</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20</a:t>
            </a:fld>
            <a:endParaRPr lang="en-US" dirty="0"/>
          </a:p>
        </p:txBody>
      </p:sp>
    </p:spTree>
    <p:extLst>
      <p:ext uri="{BB962C8B-B14F-4D97-AF65-F5344CB8AC3E}">
        <p14:creationId xmlns:p14="http://schemas.microsoft.com/office/powerpoint/2010/main" val="103852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22</a:t>
            </a:fld>
            <a:endParaRPr lang="en-US" dirty="0"/>
          </a:p>
        </p:txBody>
      </p:sp>
    </p:spTree>
    <p:extLst>
      <p:ext uri="{BB962C8B-B14F-4D97-AF65-F5344CB8AC3E}">
        <p14:creationId xmlns:p14="http://schemas.microsoft.com/office/powerpoint/2010/main" val="914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a:t>
            </a:r>
          </a:p>
        </p:txBody>
      </p:sp>
      <p:sp>
        <p:nvSpPr>
          <p:cNvPr id="4" name="Foliennummernplatzhalter 3"/>
          <p:cNvSpPr>
            <a:spLocks noGrp="1"/>
          </p:cNvSpPr>
          <p:nvPr>
            <p:ph type="sldNum" sz="quarter" idx="5"/>
          </p:nvPr>
        </p:nvSpPr>
        <p:spPr/>
        <p:txBody>
          <a:bodyPr/>
          <a:lstStyle/>
          <a:p>
            <a:fld id="{51C7A1F0-6021-46A7-A1F4-086AABEFC0FB}" type="slidenum">
              <a:rPr lang="en-US" smtClean="0"/>
              <a:t>4</a:t>
            </a:fld>
            <a:endParaRPr lang="en-US" dirty="0"/>
          </a:p>
        </p:txBody>
      </p:sp>
    </p:spTree>
    <p:extLst>
      <p:ext uri="{BB962C8B-B14F-4D97-AF65-F5344CB8AC3E}">
        <p14:creationId xmlns:p14="http://schemas.microsoft.com/office/powerpoint/2010/main" val="11880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6</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FP/Cost Analysis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221348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10</a:t>
            </a:fld>
            <a:endParaRPr lang="en-US" dirty="0"/>
          </a:p>
        </p:txBody>
      </p:sp>
    </p:spTree>
    <p:extLst>
      <p:ext uri="{BB962C8B-B14F-4D97-AF65-F5344CB8AC3E}">
        <p14:creationId xmlns:p14="http://schemas.microsoft.com/office/powerpoint/2010/main" val="168526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11</a:t>
            </a:fld>
            <a:endParaRPr lang="en-US" dirty="0"/>
          </a:p>
        </p:txBody>
      </p:sp>
    </p:spTree>
    <p:extLst>
      <p:ext uri="{BB962C8B-B14F-4D97-AF65-F5344CB8AC3E}">
        <p14:creationId xmlns:p14="http://schemas.microsoft.com/office/powerpoint/2010/main" val="377506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234092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13</a:t>
            </a:fld>
            <a:endParaRPr lang="en-US" dirty="0"/>
          </a:p>
        </p:txBody>
      </p:sp>
    </p:spTree>
    <p:extLst>
      <p:ext uri="{BB962C8B-B14F-4D97-AF65-F5344CB8AC3E}">
        <p14:creationId xmlns:p14="http://schemas.microsoft.com/office/powerpoint/2010/main" val="144583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15</a:t>
            </a:fld>
            <a:endParaRPr lang="en-US" dirty="0"/>
          </a:p>
        </p:txBody>
      </p:sp>
    </p:spTree>
    <p:extLst>
      <p:ext uri="{BB962C8B-B14F-4D97-AF65-F5344CB8AC3E}">
        <p14:creationId xmlns:p14="http://schemas.microsoft.com/office/powerpoint/2010/main" val="2841485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47F0006-5AE0-446D-A8E5-E9D6D24CE70B}" type="datetime1">
              <a:rPr lang="en-US" smtClean="0"/>
              <a:t>6/4/2019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32D0576-39A7-4BBE-A72D-32BAA6D9009C}"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5D357B2-A27D-42F2-B0F9-CA4AAD5294B6}"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CCBA1164-2C11-4522-AB84-6DE61F325498}" type="datetime1">
              <a:rPr lang="en-US" smtClean="0"/>
              <a:t>6/4/2019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05EA8E5-9E97-4761-A8F8-EC4EB37F34B1}"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B99D1B8-F4AF-4EF3-AD29-990964ABB15E}" type="datetime1">
              <a:rPr lang="en-US" smtClean="0"/>
              <a:t>6/4/2019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43F9954-9BB7-4619-92BE-FE34926DB0D1}" type="datetime1">
              <a:rPr lang="en-US" smtClean="0"/>
              <a:t>6/4/2019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8F0EA95F-354C-449A-AF53-5E8A687911B4}" type="datetime1">
              <a:rPr lang="en-US" smtClean="0"/>
              <a:t>6/4/2019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DF637-0944-424C-AF62-5BC077430314}" type="datetime1">
              <a:rPr lang="en-US" smtClean="0"/>
              <a:t>6/4/2019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60E23AF-E434-4983-9523-468318750C74}" type="datetime1">
              <a:rPr lang="en-US" smtClean="0"/>
              <a:t>6/4/2019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176A5F4D-0D53-4076-96BA-0DBAA701F666}" type="datetime1">
              <a:rPr lang="en-US" smtClean="0"/>
              <a:t>6/4/2019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7FB455F-8117-4A3B-9345-400E62FDE2E7}" type="datetime1">
              <a:rPr lang="en-US" smtClean="0"/>
              <a:t>6/4/2019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Tallround3r/PerfectTime/tree/master/documentation/useCas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6.xml"/><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20.png"/><Relationship Id="rId11" Type="http://schemas.microsoft.com/office/2007/relationships/hdphoto" Target="../media/hdphoto2.wdp"/><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18" Type="http://schemas.microsoft.com/office/2007/relationships/hdphoto" Target="../media/hdphoto9.wdp"/><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6.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8.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2.png"/><Relationship Id="rId4" Type="http://schemas.microsoft.com/office/2007/relationships/hdphoto" Target="../media/hdphoto5.wdp"/><Relationship Id="rId9" Type="http://schemas.microsoft.com/office/2007/relationships/hdphoto" Target="../media/hdphoto6.wdp"/><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hyperlink" Target="https://perfecttime608150251.wordpress.com/"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1.jpg"/><Relationship Id="rId7" Type="http://schemas.openxmlformats.org/officeDocument/2006/relationships/hyperlink" Target="https://perfecttime608150251.wordpress.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Tallround3r/PerfectTime/tree/master/documentation/useCases" TargetMode="Externa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erfecttime608150251.wordpres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a:xfrm>
            <a:off x="1130270" y="953324"/>
            <a:ext cx="9603275" cy="1049235"/>
          </a:xfrm>
        </p:spPr>
        <p:txBody>
          <a:bodyPr>
            <a:normAutofit/>
          </a:bodyPr>
          <a:lstStyle/>
          <a:p>
            <a:r>
              <a:rPr lang="en-US" dirty="0"/>
              <a:t>What is the foundation of Perfect Time?</a:t>
            </a:r>
            <a:br>
              <a:rPr lang="en-US" dirty="0"/>
            </a:br>
            <a:r>
              <a:rPr lang="en-US" dirty="0"/>
              <a:t>React, Firebase and Redux</a:t>
            </a:r>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a:xfrm>
            <a:off x="1130270" y="329307"/>
            <a:ext cx="5938836" cy="309201"/>
          </a:xfrm>
        </p:spPr>
        <p:txBody>
          <a:bodyPr>
            <a:normAutofit/>
          </a:bodyPr>
          <a:lstStyle/>
          <a:p>
            <a:pPr>
              <a:spcAft>
                <a:spcPts val="600"/>
              </a:spcAft>
            </a:pPr>
            <a:r>
              <a:rPr lang="en-US"/>
              <a:t>Perfect Time - Software Engineering 18/19 - TINF17B2</a:t>
            </a:r>
          </a:p>
        </p:txBody>
      </p:sp>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a:xfrm>
            <a:off x="7232830" y="330370"/>
            <a:ext cx="2515396" cy="309201"/>
          </a:xfrm>
        </p:spPr>
        <p:txBody>
          <a:bodyPr>
            <a:normAutofit/>
          </a:bodyPr>
          <a:lstStyle/>
          <a:p>
            <a:pPr>
              <a:spcAft>
                <a:spcPts val="600"/>
              </a:spcAft>
            </a:pPr>
            <a:fld id="{F2E90DD5-4E30-4DB4-B342-7AD21B030A35}" type="datetime1">
              <a:rPr lang="en-US" smtClean="0"/>
              <a:t>6/4/2019</a:t>
            </a:fld>
            <a:endParaRPr lang="en-US"/>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a:xfrm>
            <a:off x="9918076" y="137408"/>
            <a:ext cx="811019" cy="503578"/>
          </a:xfrm>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10</a:t>
            </a:fld>
            <a:endParaRPr lang="en-US"/>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uppieren 6">
            <a:extLst>
              <a:ext uri="{FF2B5EF4-FFF2-40B4-BE49-F238E27FC236}">
                <a16:creationId xmlns:a16="http://schemas.microsoft.com/office/drawing/2014/main" id="{BEDF5265-7FC7-44A3-8CC8-23443262A0C9}"/>
              </a:ext>
            </a:extLst>
          </p:cNvPr>
          <p:cNvGrpSpPr/>
          <p:nvPr/>
        </p:nvGrpSpPr>
        <p:grpSpPr>
          <a:xfrm>
            <a:off x="10092150" y="5400976"/>
            <a:ext cx="2242481" cy="672908"/>
            <a:chOff x="10092150" y="5400976"/>
            <a:chExt cx="2242481" cy="672908"/>
          </a:xfrm>
        </p:grpSpPr>
        <p:pic>
          <p:nvPicPr>
            <p:cNvPr id="9" name="Grafik 8">
              <a:hlinkClick r:id="rId8"/>
              <a:extLst>
                <a:ext uri="{FF2B5EF4-FFF2-40B4-BE49-F238E27FC236}">
                  <a16:creationId xmlns:a16="http://schemas.microsoft.com/office/drawing/2014/main" id="{33F08561-BB8C-40F4-89AB-76B19A3E3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68E0B8A6-D842-47F6-9079-D8AF6E280401}"/>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08036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
        <p:nvSpPr>
          <p:cNvPr id="17" name="Inhaltsplatzhalter 1056">
            <a:extLst>
              <a:ext uri="{FF2B5EF4-FFF2-40B4-BE49-F238E27FC236}">
                <a16:creationId xmlns:a16="http://schemas.microsoft.com/office/drawing/2014/main" id="{FE96D066-F193-45C5-8E44-A5033760AC5B}"/>
              </a:ext>
            </a:extLst>
          </p:cNvPr>
          <p:cNvSpPr txBox="1">
            <a:spLocks/>
          </p:cNvSpPr>
          <p:nvPr/>
        </p:nvSpPr>
        <p:spPr>
          <a:xfrm>
            <a:off x="6094337" y="5186387"/>
            <a:ext cx="2962799" cy="802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dirty="0"/>
              <a:t>Script languages</a:t>
            </a:r>
          </a:p>
          <a:p>
            <a:pPr>
              <a:buFont typeface="Wingdings" panose="05000000000000000000" pitchFamily="2" charset="2"/>
              <a:buChar char="Ø"/>
            </a:pPr>
            <a:r>
              <a:rPr lang="en-US" dirty="0"/>
              <a:t>No class diagram</a:t>
            </a:r>
          </a:p>
        </p:txBody>
      </p:sp>
      <p:sp>
        <p:nvSpPr>
          <p:cNvPr id="2" name="Datumsplatzhalter 1">
            <a:extLst>
              <a:ext uri="{FF2B5EF4-FFF2-40B4-BE49-F238E27FC236}">
                <a16:creationId xmlns:a16="http://schemas.microsoft.com/office/drawing/2014/main" id="{2AB7C55A-A466-4BCD-891C-19B550CB9EB7}"/>
              </a:ext>
            </a:extLst>
          </p:cNvPr>
          <p:cNvSpPr>
            <a:spLocks noGrp="1"/>
          </p:cNvSpPr>
          <p:nvPr>
            <p:ph type="dt" sz="half" idx="10"/>
          </p:nvPr>
        </p:nvSpPr>
        <p:spPr/>
        <p:txBody>
          <a:bodyPr/>
          <a:lstStyle/>
          <a:p>
            <a:fld id="{40CBF3A0-30BF-43FD-BD5A-96C5CDB38507}" type="datetime1">
              <a:rPr lang="en-US" smtClean="0"/>
              <a:t>6/4/2019</a:t>
            </a:fld>
            <a:endParaRPr lang="en-US" dirty="0"/>
          </a:p>
        </p:txBody>
      </p:sp>
      <p:sp>
        <p:nvSpPr>
          <p:cNvPr id="3" name="Fußzeilenplatzhalter 2">
            <a:extLst>
              <a:ext uri="{FF2B5EF4-FFF2-40B4-BE49-F238E27FC236}">
                <a16:creationId xmlns:a16="http://schemas.microsoft.com/office/drawing/2014/main" id="{9637BCA3-148C-476E-A35C-F3D8CF76C6E6}"/>
              </a:ext>
            </a:extLst>
          </p:cNvPr>
          <p:cNvSpPr>
            <a:spLocks noGrp="1"/>
          </p:cNvSpPr>
          <p:nvPr>
            <p:ph type="ftr" sz="quarter" idx="11"/>
          </p:nvPr>
        </p:nvSpPr>
        <p:spPr/>
        <p:txBody>
          <a:bodyPr/>
          <a:lstStyle/>
          <a:p>
            <a:r>
              <a:rPr lang="en-US"/>
              <a:t>Perfect Time - Software Engineering 18/19 - TINF17B2</a:t>
            </a:r>
            <a:endParaRPr lang="en-US" dirty="0"/>
          </a:p>
        </p:txBody>
      </p:sp>
      <p:sp>
        <p:nvSpPr>
          <p:cNvPr id="5" name="Foliennummernplatzhalter 4">
            <a:extLst>
              <a:ext uri="{FF2B5EF4-FFF2-40B4-BE49-F238E27FC236}">
                <a16:creationId xmlns:a16="http://schemas.microsoft.com/office/drawing/2014/main" id="{CD24B5A1-B1DD-40B7-B053-A96C252010F5}"/>
              </a:ext>
            </a:extLst>
          </p:cNvPr>
          <p:cNvSpPr>
            <a:spLocks noGrp="1"/>
          </p:cNvSpPr>
          <p:nvPr>
            <p:ph type="sldNum" sz="quarter" idx="12"/>
          </p:nvPr>
        </p:nvSpPr>
        <p:spPr/>
        <p:txBody>
          <a:bodyPr/>
          <a:lstStyle/>
          <a:p>
            <a:fld id="{74D7FCC3-41A2-4C40-B414-1C3BC48AFBF9}" type="slidenum">
              <a:rPr lang="en-US" smtClean="0"/>
              <a:t>11</a:t>
            </a:fld>
            <a:endParaRPr lang="en-US" dirty="0"/>
          </a:p>
        </p:txBody>
      </p:sp>
    </p:spTree>
    <p:extLst>
      <p:ext uri="{BB962C8B-B14F-4D97-AF65-F5344CB8AC3E}">
        <p14:creationId xmlns:p14="http://schemas.microsoft.com/office/powerpoint/2010/main" val="347068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175AE7AA-CD48-450B-A73E-7F6EC6142D15}" type="datetime1">
              <a:rPr lang="en-US" smtClean="0"/>
              <a:t>6/4/2019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12</a:t>
            </a:fld>
            <a:endParaRPr lang="en-US" dirty="0"/>
          </a:p>
        </p:txBody>
      </p:sp>
    </p:spTree>
    <p:extLst>
      <p:ext uri="{BB962C8B-B14F-4D97-AF65-F5344CB8AC3E}">
        <p14:creationId xmlns:p14="http://schemas.microsoft.com/office/powerpoint/2010/main" val="91153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06" b="14786"/>
          <a:stretch/>
        </p:blipFill>
        <p:spPr>
          <a:xfrm>
            <a:off x="335464" y="1923226"/>
            <a:ext cx="11521072" cy="4038600"/>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C875AF9-9162-4CBE-A4A8-924E303AD92C}"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14</a:t>
            </a:fld>
            <a:endParaRPr lang="en-US" dirty="0"/>
          </a:p>
        </p:txBody>
      </p:sp>
      <p:grpSp>
        <p:nvGrpSpPr>
          <p:cNvPr id="11" name="Gruppieren 10">
            <a:extLst>
              <a:ext uri="{FF2B5EF4-FFF2-40B4-BE49-F238E27FC236}">
                <a16:creationId xmlns:a16="http://schemas.microsoft.com/office/drawing/2014/main" id="{D6DA910B-0CEC-43A7-AB07-12E253435276}"/>
              </a:ext>
            </a:extLst>
          </p:cNvPr>
          <p:cNvGrpSpPr/>
          <p:nvPr/>
        </p:nvGrpSpPr>
        <p:grpSpPr>
          <a:xfrm>
            <a:off x="11203204" y="896174"/>
            <a:ext cx="1306664" cy="959758"/>
            <a:chOff x="2903325" y="5138580"/>
            <a:chExt cx="1306664" cy="959758"/>
          </a:xfrm>
        </p:grpSpPr>
        <p:pic>
          <p:nvPicPr>
            <p:cNvPr id="12" name="Grafik 11" descr="Ein Bild, das Objekt enthält.&#10;&#10;Automatisch generierte Beschreibung">
              <a:hlinkClick r:id="rId3"/>
              <a:extLst>
                <a:ext uri="{FF2B5EF4-FFF2-40B4-BE49-F238E27FC236}">
                  <a16:creationId xmlns:a16="http://schemas.microsoft.com/office/drawing/2014/main" id="{AE0F5ABE-9E9D-4694-8AF5-35A07065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3" name="Textfeld 12">
              <a:extLst>
                <a:ext uri="{FF2B5EF4-FFF2-40B4-BE49-F238E27FC236}">
                  <a16:creationId xmlns:a16="http://schemas.microsoft.com/office/drawing/2014/main" id="{A875A9EA-90DD-4527-A265-4B9C8646A16B}"/>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9009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4BF68-7564-4A62-A210-1C4630960639}"/>
              </a:ext>
            </a:extLst>
          </p:cNvPr>
          <p:cNvSpPr>
            <a:spLocks noGrp="1"/>
          </p:cNvSpPr>
          <p:nvPr>
            <p:ph type="title"/>
          </p:nvPr>
        </p:nvSpPr>
        <p:spPr/>
        <p:txBody>
          <a:bodyPr/>
          <a:lstStyle/>
          <a:p>
            <a:r>
              <a:rPr lang="en-US" dirty="0"/>
              <a:t>How was Perfect Time designed?</a:t>
            </a:r>
            <a:br>
              <a:rPr lang="en-US" dirty="0"/>
            </a:br>
            <a:r>
              <a:rPr lang="en-US" dirty="0"/>
              <a:t>Container pattern</a:t>
            </a:r>
          </a:p>
        </p:txBody>
      </p:sp>
      <p:sp>
        <p:nvSpPr>
          <p:cNvPr id="3" name="Inhaltsplatzhalter 2">
            <a:extLst>
              <a:ext uri="{FF2B5EF4-FFF2-40B4-BE49-F238E27FC236}">
                <a16:creationId xmlns:a16="http://schemas.microsoft.com/office/drawing/2014/main" id="{B8D97A2D-2AC9-4569-B157-45A998AB5C75}"/>
              </a:ext>
            </a:extLst>
          </p:cNvPr>
          <p:cNvSpPr>
            <a:spLocks noGrp="1"/>
          </p:cNvSpPr>
          <p:nvPr>
            <p:ph idx="1"/>
          </p:nvPr>
        </p:nvSpPr>
        <p:spPr/>
        <p:txBody>
          <a:bodyPr/>
          <a:lstStyle/>
          <a:p>
            <a:r>
              <a:rPr lang="en-US" i="1" dirty="0"/>
              <a:t>„A container does data fetching and then renders its corresponding sub-components. That’s it.“ – Jason </a:t>
            </a:r>
            <a:r>
              <a:rPr lang="en-US" i="1" dirty="0" err="1"/>
              <a:t>Bonta</a:t>
            </a:r>
            <a:endParaRPr lang="en-US" dirty="0"/>
          </a:p>
        </p:txBody>
      </p:sp>
      <p:sp>
        <p:nvSpPr>
          <p:cNvPr id="4" name="Datumsplatzhalter 3">
            <a:extLst>
              <a:ext uri="{FF2B5EF4-FFF2-40B4-BE49-F238E27FC236}">
                <a16:creationId xmlns:a16="http://schemas.microsoft.com/office/drawing/2014/main" id="{963D0FE0-DDE5-435D-A767-F0740C418283}"/>
              </a:ext>
            </a:extLst>
          </p:cNvPr>
          <p:cNvSpPr>
            <a:spLocks noGrp="1"/>
          </p:cNvSpPr>
          <p:nvPr>
            <p:ph type="dt" sz="half" idx="10"/>
          </p:nvPr>
        </p:nvSpPr>
        <p:spPr/>
        <p:txBody>
          <a:bodyPr/>
          <a:lstStyle/>
          <a:p>
            <a:fld id="{F6880575-67C6-4737-8D6C-A8462B8DB8C5}" type="datetime1">
              <a:rPr lang="en-US" smtClean="0"/>
              <a:t>6/4/2019</a:t>
            </a:fld>
            <a:endParaRPr lang="en-US" dirty="0"/>
          </a:p>
        </p:txBody>
      </p:sp>
      <p:sp>
        <p:nvSpPr>
          <p:cNvPr id="5" name="Fußzeilenplatzhalter 4">
            <a:extLst>
              <a:ext uri="{FF2B5EF4-FFF2-40B4-BE49-F238E27FC236}">
                <a16:creationId xmlns:a16="http://schemas.microsoft.com/office/drawing/2014/main" id="{51D63C44-347C-49E1-BC00-F59604CD71F8}"/>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5C72CD2-FF62-4251-89A6-8D7F83EDF177}"/>
              </a:ext>
            </a:extLst>
          </p:cNvPr>
          <p:cNvSpPr>
            <a:spLocks noGrp="1"/>
          </p:cNvSpPr>
          <p:nvPr>
            <p:ph type="sldNum" sz="quarter" idx="12"/>
          </p:nvPr>
        </p:nvSpPr>
        <p:spPr/>
        <p:txBody>
          <a:bodyPr/>
          <a:lstStyle/>
          <a:p>
            <a:fld id="{74D7FCC3-41A2-4C40-B414-1C3BC48AFBF9}" type="slidenum">
              <a:rPr lang="en-US" smtClean="0"/>
              <a:t>15</a:t>
            </a:fld>
            <a:endParaRPr lang="en-US" dirty="0"/>
          </a:p>
        </p:txBody>
      </p:sp>
      <p:graphicFrame>
        <p:nvGraphicFramePr>
          <p:cNvPr id="7" name="Diagramm 6">
            <a:extLst>
              <a:ext uri="{FF2B5EF4-FFF2-40B4-BE49-F238E27FC236}">
                <a16:creationId xmlns:a16="http://schemas.microsoft.com/office/drawing/2014/main" id="{00373A97-CC5C-4C0F-B9A8-E6914606205A}"/>
              </a:ext>
            </a:extLst>
          </p:cNvPr>
          <p:cNvGraphicFramePr/>
          <p:nvPr>
            <p:extLst>
              <p:ext uri="{D42A27DB-BD31-4B8C-83A1-F6EECF244321}">
                <p14:modId xmlns:p14="http://schemas.microsoft.com/office/powerpoint/2010/main" val="1569829802"/>
              </p:ext>
            </p:extLst>
          </p:nvPr>
        </p:nvGraphicFramePr>
        <p:xfrm>
          <a:off x="4272455" y="2764929"/>
          <a:ext cx="6456640" cy="329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pieren 9">
            <a:extLst>
              <a:ext uri="{FF2B5EF4-FFF2-40B4-BE49-F238E27FC236}">
                <a16:creationId xmlns:a16="http://schemas.microsoft.com/office/drawing/2014/main" id="{48ECAC7C-DFC0-4EFF-A5A8-588183DB22AE}"/>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8"/>
              <a:extLst>
                <a:ext uri="{FF2B5EF4-FFF2-40B4-BE49-F238E27FC236}">
                  <a16:creationId xmlns:a16="http://schemas.microsoft.com/office/drawing/2014/main" id="{B0C6ACB2-756A-43C5-BD9C-138A32CB8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74870D7E-28D3-433B-BF42-4024B6198021}"/>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317365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404A6162-735C-432D-A123-40E28A796A5C}"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bwMode="auto">
          <a:xfrm>
            <a:off x="3813133" y="2172070"/>
            <a:ext cx="4237121" cy="3293323"/>
          </a:xfrm>
          <a:prstGeom prst="rect">
            <a:avLst/>
          </a:prstGeom>
          <a:noFill/>
          <a:ln>
            <a:noFill/>
          </a:ln>
        </p:spPr>
      </p:pic>
      <p:grpSp>
        <p:nvGrpSpPr>
          <p:cNvPr id="8" name="Gruppieren 7">
            <a:extLst>
              <a:ext uri="{FF2B5EF4-FFF2-40B4-BE49-F238E27FC236}">
                <a16:creationId xmlns:a16="http://schemas.microsoft.com/office/drawing/2014/main" id="{B2876461-AF07-4FE5-B237-4C3755806955}"/>
              </a:ext>
            </a:extLst>
          </p:cNvPr>
          <p:cNvGrpSpPr/>
          <p:nvPr/>
        </p:nvGrpSpPr>
        <p:grpSpPr>
          <a:xfrm>
            <a:off x="10092150" y="5400976"/>
            <a:ext cx="2242481" cy="672908"/>
            <a:chOff x="10092150" y="5400976"/>
            <a:chExt cx="2242481" cy="672908"/>
          </a:xfrm>
        </p:grpSpPr>
        <p:pic>
          <p:nvPicPr>
            <p:cNvPr id="9" name="Grafik 8">
              <a:hlinkClick r:id="rId4"/>
              <a:extLst>
                <a:ext uri="{FF2B5EF4-FFF2-40B4-BE49-F238E27FC236}">
                  <a16:creationId xmlns:a16="http://schemas.microsoft.com/office/drawing/2014/main" id="{89163DE1-A2E2-40E0-8496-25739B66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1CFE96B2-28AA-4615-A5A1-2355A34917BE}"/>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21888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87736E84-7F3E-4DC5-BE1E-EDD4E64EB5C1}"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17</a:t>
            </a:fld>
            <a:endParaRPr lang="en-US" dirty="0"/>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40084" y="1502014"/>
            <a:ext cx="11900337" cy="4513021"/>
          </a:xfrm>
          <a:prstGeom prst="rect">
            <a:avLst/>
          </a:prstGeom>
          <a:noFill/>
          <a:ln>
            <a:noFill/>
          </a:ln>
        </p:spPr>
      </p:pic>
    </p:spTree>
    <p:extLst>
      <p:ext uri="{BB962C8B-B14F-4D97-AF65-F5344CB8AC3E}">
        <p14:creationId xmlns:p14="http://schemas.microsoft.com/office/powerpoint/2010/main" val="277468119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46F5F47F-0248-4CCE-830D-7F103795EB30}"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140084" y="1502014"/>
            <a:ext cx="11900337" cy="4513021"/>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Unit testing and Cucumber</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fontScale="70000" lnSpcReduction="20000"/>
          </a:bodyPr>
          <a:lstStyle/>
          <a:p>
            <a:r>
              <a:rPr lang="en-US" dirty="0"/>
              <a:t>Simple Rule: Merge through pull requests and test before you merge.</a:t>
            </a:r>
          </a:p>
          <a:p>
            <a:endParaRPr lang="en-US" dirty="0"/>
          </a:p>
          <a:p>
            <a:r>
              <a:rPr lang="en-US" dirty="0"/>
              <a:t>We use Cucumber JS and </a:t>
            </a:r>
            <a:r>
              <a:rPr lang="en-US" dirty="0" err="1"/>
              <a:t>TestCafe</a:t>
            </a:r>
            <a:r>
              <a:rPr lang="en-US" dirty="0"/>
              <a:t> to test the whole application.</a:t>
            </a:r>
          </a:p>
          <a:p>
            <a:r>
              <a:rPr lang="en-US" dirty="0"/>
              <a:t>This includes security testing.</a:t>
            </a:r>
          </a:p>
          <a:p>
            <a:endParaRPr lang="en-US" dirty="0"/>
          </a:p>
          <a:p>
            <a:r>
              <a:rPr lang="en-US" dirty="0"/>
              <a:t>We use Jest JS (unit) tests to assess our logic.</a:t>
            </a:r>
          </a:p>
          <a:p>
            <a:r>
              <a:rPr lang="en-US" dirty="0"/>
              <a:t>Test Coverage (</a:t>
            </a:r>
            <a:r>
              <a:rPr lang="en-US" dirty="0" err="1"/>
              <a:t>Codecov</a:t>
            </a:r>
            <a:r>
              <a:rPr lang="en-US" dirty="0"/>
              <a:t>): 100%</a:t>
            </a:r>
          </a:p>
          <a:p>
            <a:endParaRPr lang="en-US" dirty="0"/>
          </a:p>
          <a:p>
            <a:r>
              <a:rPr lang="en-US" dirty="0"/>
              <a:t>Continuous Integration and Automated Deployment with Travis CI.</a:t>
            </a:r>
          </a:p>
          <a:p>
            <a:r>
              <a:rPr lang="en-US" dirty="0"/>
              <a:t>Code Quality enforced with metrics and </a:t>
            </a:r>
            <a:r>
              <a:rPr lang="en-US" dirty="0" err="1"/>
              <a:t>Codacy</a:t>
            </a:r>
            <a:r>
              <a:rPr lang="en-US" dirty="0"/>
              <a:t>.</a:t>
            </a:r>
          </a:p>
          <a:p>
            <a:r>
              <a:rPr lang="en-US" dirty="0"/>
              <a:t>Proactive Risk Management</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92DB6887-E9C5-4675-8E6E-424E6383D066}" type="datetime1">
              <a:rPr lang="en-US" smtClean="0"/>
              <a:t>6/4/2019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20</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4">
            <a:extLst>
              <a:ext uri="{28A0092B-C50C-407E-A947-70E740481C1C}">
                <a14:useLocalDpi xmlns:a14="http://schemas.microsoft.com/office/drawing/2010/main" val="0"/>
              </a:ext>
            </a:extLst>
          </a:blip>
          <a:srcRect l="22205" t="20974" r="35386" b="15939"/>
          <a:stretch/>
        </p:blipFill>
        <p:spPr>
          <a:xfrm>
            <a:off x="7369442" y="3131197"/>
            <a:ext cx="1956658" cy="1636448"/>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6753788" y="5335356"/>
            <a:ext cx="2242481" cy="672908"/>
            <a:chOff x="10092150" y="5400976"/>
            <a:chExt cx="2242481" cy="672908"/>
          </a:xfrm>
        </p:grpSpPr>
        <p:pic>
          <p:nvPicPr>
            <p:cNvPr id="11" name="Grafik 10">
              <a:hlinkClick r:id="rId5"/>
              <a:extLst>
                <a:ext uri="{FF2B5EF4-FFF2-40B4-BE49-F238E27FC236}">
                  <a16:creationId xmlns:a16="http://schemas.microsoft.com/office/drawing/2014/main" id="{26DFD546-0A2A-46F7-93DA-942C293FEA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8767415" y="5070510"/>
            <a:ext cx="1306664" cy="959758"/>
            <a:chOff x="2903325" y="5138580"/>
            <a:chExt cx="1306664" cy="959758"/>
          </a:xfrm>
        </p:grpSpPr>
        <p:pic>
          <p:nvPicPr>
            <p:cNvPr id="14" name="Grafik 13" descr="Ein Bild, das Objekt enthält.&#10;&#10;Automatisch generierte Beschreibung">
              <a:hlinkClick r:id="rId7"/>
              <a:extLst>
                <a:ext uri="{FF2B5EF4-FFF2-40B4-BE49-F238E27FC236}">
                  <a16:creationId xmlns:a16="http://schemas.microsoft.com/office/drawing/2014/main" id="{9F587BB7-CCDF-4A04-818E-F7E77F2230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72183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D52995E2-D456-4F60-A46E-17D9F0596341}" type="datetime1">
              <a:rPr lang="en-US" smtClean="0"/>
              <a:t>6/4/2019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21</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25788DFF-84FF-4D87-AE18-E9B2FD70AC6E}" type="datetime1">
              <a:rPr lang="en-US" smtClean="0"/>
              <a:t>6/4/2019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uppieren 8">
            <a:extLst>
              <a:ext uri="{FF2B5EF4-FFF2-40B4-BE49-F238E27FC236}">
                <a16:creationId xmlns:a16="http://schemas.microsoft.com/office/drawing/2014/main" id="{779BB782-086B-45E5-91A6-23609A731DBF}"/>
              </a:ext>
            </a:extLst>
          </p:cNvPr>
          <p:cNvGrpSpPr/>
          <p:nvPr/>
        </p:nvGrpSpPr>
        <p:grpSpPr>
          <a:xfrm>
            <a:off x="11306346" y="5099747"/>
            <a:ext cx="1306664" cy="959758"/>
            <a:chOff x="2903325" y="5138580"/>
            <a:chExt cx="1306664" cy="959758"/>
          </a:xfrm>
        </p:grpSpPr>
        <p:pic>
          <p:nvPicPr>
            <p:cNvPr id="10" name="Grafik 9" descr="Ein Bild, das Objekt enthält.&#10;&#10;Automatisch generierte Beschreibung">
              <a:hlinkClick r:id="rId6"/>
              <a:extLst>
                <a:ext uri="{FF2B5EF4-FFF2-40B4-BE49-F238E27FC236}">
                  <a16:creationId xmlns:a16="http://schemas.microsoft.com/office/drawing/2014/main" id="{A5D81A0A-6F26-4243-8F13-299C17BE7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1" name="Textfeld 10">
              <a:extLst>
                <a:ext uri="{FF2B5EF4-FFF2-40B4-BE49-F238E27FC236}">
                  <a16:creationId xmlns:a16="http://schemas.microsoft.com/office/drawing/2014/main" id="{8C866CDF-7FCB-46EF-8D14-AC60353FAE09}"/>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646856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76000CB1-FD04-48F4-AAAC-492409FEEF35}" type="datetime1">
              <a:rPr lang="en-US" smtClean="0"/>
              <a:t>6/4/2019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24</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fontScale="92500"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How much costs did Perfect Time accumulate?</a:t>
            </a:r>
          </a:p>
          <a:p>
            <a:r>
              <a:rPr lang="en-US" dirty="0"/>
              <a:t>What is the foundation of Perfect Time?</a:t>
            </a:r>
          </a:p>
          <a:p>
            <a:r>
              <a:rPr lang="en-US" dirty="0"/>
              <a:t>How was Perfect Time designed?</a:t>
            </a:r>
          </a:p>
          <a:p>
            <a:r>
              <a:rPr lang="en-US" dirty="0"/>
              <a:t>How is quality promoted and enforced?</a:t>
            </a:r>
          </a:p>
          <a:p>
            <a:r>
              <a:rPr lang="en-US" dirty="0"/>
              <a:t>Live Demo</a:t>
            </a:r>
          </a:p>
          <a:p>
            <a:r>
              <a:rPr lang="en-US" dirty="0"/>
              <a:t>Peering into the crystal ball</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405CF4FF-C87E-4F49-9692-480C0A9FC8F9}" type="datetime1">
              <a:rPr lang="en-US" smtClean="0"/>
              <a:t>6/4/2019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A3C5A6DF-2F95-4065-B67B-F6988E71835D}" type="datetime1">
              <a:rPr lang="en-US" smtClean="0"/>
              <a:t>6/4/2019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4</a:t>
            </a:fld>
            <a:endParaRPr lang="en-US" dirty="0"/>
          </a:p>
        </p:txBody>
      </p:sp>
      <p:grpSp>
        <p:nvGrpSpPr>
          <p:cNvPr id="10" name="Gruppieren 9">
            <a:extLst>
              <a:ext uri="{FF2B5EF4-FFF2-40B4-BE49-F238E27FC236}">
                <a16:creationId xmlns:a16="http://schemas.microsoft.com/office/drawing/2014/main" id="{9E617137-7B5F-4B35-8F1A-72EA3B6DB4D4}"/>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007D16F7-F712-4111-B95A-9B736801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10A99C90-D844-413B-8E81-5460D004E6F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201369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506C92E0-FEB1-4394-A00A-1987F8DCC499}" type="datetime1">
              <a:rPr lang="en-US" smtClean="0"/>
              <a:t>6/4/2019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5</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4EC891D4-3013-4D37-A5B6-3605D8A35BCB}" type="datetime1">
              <a:rPr lang="en-US" smtClean="0"/>
              <a:t>6/4/2019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7</a:t>
            </a:fld>
            <a:endParaRPr lang="en-US" dirty="0"/>
          </a:p>
        </p:txBody>
      </p:sp>
      <p:grpSp>
        <p:nvGrpSpPr>
          <p:cNvPr id="7" name="Gruppieren 6">
            <a:extLst>
              <a:ext uri="{FF2B5EF4-FFF2-40B4-BE49-F238E27FC236}">
                <a16:creationId xmlns:a16="http://schemas.microsoft.com/office/drawing/2014/main" id="{90895D1C-A987-4FAE-8F9C-06410A79D141}"/>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2"/>
              <a:extLst>
                <a:ext uri="{FF2B5EF4-FFF2-40B4-BE49-F238E27FC236}">
                  <a16:creationId xmlns:a16="http://schemas.microsoft.com/office/drawing/2014/main" id="{A12A923A-6195-4C26-B19F-10139B653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37D68BB4-6873-4D09-9220-1462C66F2DE4}"/>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31302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lnSpcReduction="10000"/>
          </a:bodyPr>
          <a:lstStyle/>
          <a:p>
            <a:r>
              <a:rPr lang="en-US" dirty="0"/>
              <a:t>The project uses Scrum.</a:t>
            </a:r>
          </a:p>
          <a:p>
            <a:pPr lvl="1"/>
            <a:r>
              <a:rPr lang="en-US" dirty="0"/>
              <a:t>Agile		-&gt; Weeklong sprints, quick to adapt</a:t>
            </a:r>
          </a:p>
          <a:p>
            <a:pPr lvl="1"/>
            <a:r>
              <a:rPr lang="en-US" dirty="0"/>
              <a:t>Clearly structured -&gt; Swim lanes to organize tasks, RUP phases &amp; workflows</a:t>
            </a:r>
          </a:p>
          <a:p>
            <a:pPr lvl="1"/>
            <a:r>
              <a:rPr lang="en-US" dirty="0"/>
              <a:t>Fast		-&gt; Breaking it down into small tasks, quick wins</a:t>
            </a:r>
          </a:p>
          <a:p>
            <a:r>
              <a:rPr lang="en-US" dirty="0"/>
              <a:t>We use RUP phases and Function Points for long-term planning.</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7DA137EF-6BE4-4B37-A9C1-C7972507736C}" type="datetime1">
              <a:rPr lang="en-US" smtClean="0"/>
              <a:t>6/4/2019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grpSp>
        <p:nvGrpSpPr>
          <p:cNvPr id="10" name="Gruppieren 9">
            <a:extLst>
              <a:ext uri="{FF2B5EF4-FFF2-40B4-BE49-F238E27FC236}">
                <a16:creationId xmlns:a16="http://schemas.microsoft.com/office/drawing/2014/main" id="{8A6337D5-8413-46AF-85EE-976DA656A899}"/>
              </a:ext>
            </a:extLst>
          </p:cNvPr>
          <p:cNvGrpSpPr/>
          <p:nvPr/>
        </p:nvGrpSpPr>
        <p:grpSpPr>
          <a:xfrm>
            <a:off x="11306346" y="5099747"/>
            <a:ext cx="1306664" cy="959758"/>
            <a:chOff x="2903325" y="5138580"/>
            <a:chExt cx="1306664" cy="959758"/>
          </a:xfrm>
        </p:grpSpPr>
        <p:pic>
          <p:nvPicPr>
            <p:cNvPr id="11" name="Grafik 10" descr="Ein Bild, das Objekt enthält.&#10;&#10;Automatisch generierte Beschreibung">
              <a:hlinkClick r:id="rId3"/>
              <a:extLst>
                <a:ext uri="{FF2B5EF4-FFF2-40B4-BE49-F238E27FC236}">
                  <a16:creationId xmlns:a16="http://schemas.microsoft.com/office/drawing/2014/main" id="{EB9C443D-C4C3-4756-BA95-461658D15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2" name="Textfeld 11">
              <a:extLst>
                <a:ext uri="{FF2B5EF4-FFF2-40B4-BE49-F238E27FC236}">
                  <a16:creationId xmlns:a16="http://schemas.microsoft.com/office/drawing/2014/main" id="{530525DE-5C41-48C4-AE56-9E6F6AAD5B32}"/>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101105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BEBF9-9C1B-4A7A-AD15-6BC5C5372705}"/>
              </a:ext>
            </a:extLst>
          </p:cNvPr>
          <p:cNvSpPr>
            <a:spLocks noGrp="1"/>
          </p:cNvSpPr>
          <p:nvPr>
            <p:ph type="title"/>
          </p:nvPr>
        </p:nvSpPr>
        <p:spPr/>
        <p:txBody>
          <a:bodyPr/>
          <a:lstStyle/>
          <a:p>
            <a:r>
              <a:rPr lang="en-US" dirty="0"/>
              <a:t>How much costs did Perfect Time accumulate?</a:t>
            </a:r>
          </a:p>
        </p:txBody>
      </p:sp>
      <p:sp>
        <p:nvSpPr>
          <p:cNvPr id="3" name="Inhaltsplatzhalter 2">
            <a:extLst>
              <a:ext uri="{FF2B5EF4-FFF2-40B4-BE49-F238E27FC236}">
                <a16:creationId xmlns:a16="http://schemas.microsoft.com/office/drawing/2014/main" id="{453FD282-B092-4BEE-B832-FCEFFDEA6AAB}"/>
              </a:ext>
            </a:extLst>
          </p:cNvPr>
          <p:cNvSpPr>
            <a:spLocks noGrp="1"/>
          </p:cNvSpPr>
          <p:nvPr>
            <p:ph idx="1"/>
          </p:nvPr>
        </p:nvSpPr>
        <p:spPr/>
        <p:txBody>
          <a:bodyPr/>
          <a:lstStyle/>
          <a:p>
            <a:endParaRPr lang="en-US" dirty="0"/>
          </a:p>
        </p:txBody>
      </p:sp>
      <p:sp>
        <p:nvSpPr>
          <p:cNvPr id="4" name="Datumsplatzhalter 3">
            <a:extLst>
              <a:ext uri="{FF2B5EF4-FFF2-40B4-BE49-F238E27FC236}">
                <a16:creationId xmlns:a16="http://schemas.microsoft.com/office/drawing/2014/main" id="{D33BE994-6BB2-4B69-A9EB-541F99DBD1B4}"/>
              </a:ext>
            </a:extLst>
          </p:cNvPr>
          <p:cNvSpPr>
            <a:spLocks noGrp="1"/>
          </p:cNvSpPr>
          <p:nvPr>
            <p:ph type="dt" sz="half" idx="10"/>
          </p:nvPr>
        </p:nvSpPr>
        <p:spPr/>
        <p:txBody>
          <a:bodyPr/>
          <a:lstStyle/>
          <a:p>
            <a:fld id="{11C0048E-BF2D-414A-871B-0A76D14774B7}" type="datetime1">
              <a:rPr lang="en-US" smtClean="0"/>
              <a:t>6/4/2019</a:t>
            </a:fld>
            <a:endParaRPr lang="en-US" dirty="0"/>
          </a:p>
        </p:txBody>
      </p:sp>
      <p:sp>
        <p:nvSpPr>
          <p:cNvPr id="5" name="Fußzeilenplatzhalter 4">
            <a:extLst>
              <a:ext uri="{FF2B5EF4-FFF2-40B4-BE49-F238E27FC236}">
                <a16:creationId xmlns:a16="http://schemas.microsoft.com/office/drawing/2014/main" id="{0EF166C2-BD9F-4069-BEFF-3AB59C92D50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64DF6054-C791-44B0-B877-2CCA29D0380C}"/>
              </a:ext>
            </a:extLst>
          </p:cNvPr>
          <p:cNvSpPr>
            <a:spLocks noGrp="1"/>
          </p:cNvSpPr>
          <p:nvPr>
            <p:ph type="sldNum" sz="quarter" idx="12"/>
          </p:nvPr>
        </p:nvSpPr>
        <p:spPr/>
        <p:txBody>
          <a:bodyPr/>
          <a:lstStyle/>
          <a:p>
            <a:fld id="{74D7FCC3-41A2-4C40-B414-1C3BC48AFBF9}" type="slidenum">
              <a:rPr lang="en-US" smtClean="0"/>
              <a:t>9</a:t>
            </a:fld>
            <a:endParaRPr lang="en-US" dirty="0"/>
          </a:p>
        </p:txBody>
      </p:sp>
      <p:grpSp>
        <p:nvGrpSpPr>
          <p:cNvPr id="7" name="Gruppieren 6">
            <a:extLst>
              <a:ext uri="{FF2B5EF4-FFF2-40B4-BE49-F238E27FC236}">
                <a16:creationId xmlns:a16="http://schemas.microsoft.com/office/drawing/2014/main" id="{BCD72A58-B396-40AA-BD87-CDF22BC66501}"/>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9F60B07F-71EC-46E8-97DE-9890DCE90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31DB0E7E-5AB7-4C91-B20D-AAA8F150A829}"/>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03163020"/>
      </p:ext>
    </p:extLst>
  </p:cSld>
  <p:clrMapOvr>
    <a:masterClrMapping/>
  </p:clrMapOvr>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849</Words>
  <Application>Microsoft Office PowerPoint</Application>
  <PresentationFormat>Breitbild</PresentationFormat>
  <Paragraphs>207</Paragraphs>
  <Slides>24</Slides>
  <Notes>13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24</vt:i4>
      </vt:variant>
    </vt:vector>
  </HeadingPairs>
  <TitlesOfParts>
    <vt:vector size="31" baseType="lpstr">
      <vt:lpstr>Arial</vt:lpstr>
      <vt:lpstr>Bradley Hand ITC</vt:lpstr>
      <vt:lpstr>Calibri</vt:lpstr>
      <vt:lpstr>Century Gothic</vt:lpstr>
      <vt:lpstr>Segoe UI Black</vt:lpstr>
      <vt:lpstr>Wingdings</vt:lpstr>
      <vt:lpstr>Galerie</vt:lpstr>
      <vt:lpstr>PowerPoint-Präsentation</vt:lpstr>
      <vt:lpstr>Are you  ready for (a) Perfect Time?</vt:lpstr>
      <vt:lpstr>What to expect?</vt:lpstr>
      <vt:lpstr>What is Perfect Time? The vision and the idea</vt:lpstr>
      <vt:lpstr>Why would you use Perfect Time? The customer benefit</vt:lpstr>
      <vt:lpstr>PowerPoint-Präsentation</vt:lpstr>
      <vt:lpstr>Who created Perfect Time?  The team and the RUP roles</vt:lpstr>
      <vt:lpstr>How did the team organize itself? Scrum and YouTrack</vt:lpstr>
      <vt:lpstr>How much costs did Perfect Time accumulate?</vt:lpstr>
      <vt:lpstr>What is the foundation of Perfect Time? React, Firebase and Redux</vt:lpstr>
      <vt:lpstr>What is the foundation of Perfect Time? Tech Stack (I)</vt:lpstr>
      <vt:lpstr>What is the foundation of Perfect Time? Tech Stack (II)</vt:lpstr>
      <vt:lpstr>PowerPoint-Präsentation</vt:lpstr>
      <vt:lpstr>How was Perfect Time designed? React &gt;&gt; Flux architecture</vt:lpstr>
      <vt:lpstr>How was Perfect Time designed? Container pattern</vt:lpstr>
      <vt:lpstr>How was Perfect Time designed? Use Cases</vt:lpstr>
      <vt:lpstr>How was Perfect Time designed? Use Cases</vt:lpstr>
      <vt:lpstr>How was Perfect Time designed? Use Cases</vt:lpstr>
      <vt:lpstr>PowerPoint-Präsentation</vt:lpstr>
      <vt:lpstr>How is quality promoted and enforced? Merge Requests, Unit testing and Cucumber</vt:lpstr>
      <vt:lpstr>Live demonstration</vt:lpstr>
      <vt:lpstr>Peering into the crystal ball – Potential Add-ons</vt:lpstr>
      <vt:lpstr>PowerPoint-Präsentation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25</cp:revision>
  <dcterms:created xsi:type="dcterms:W3CDTF">2018-12-05T13:00:16Z</dcterms:created>
  <dcterms:modified xsi:type="dcterms:W3CDTF">2019-06-04T07:52:23Z</dcterms:modified>
</cp:coreProperties>
</file>